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8" r:id="rId2"/>
    <p:sldId id="283" r:id="rId3"/>
    <p:sldId id="282" r:id="rId4"/>
    <p:sldId id="272" r:id="rId5"/>
    <p:sldId id="276" r:id="rId6"/>
    <p:sldId id="284" r:id="rId7"/>
    <p:sldId id="285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1DE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8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637AF5-5EA9-4771-9B4C-DB5EC9EE39A8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869A2D7F-4FBF-48BD-9E90-4E7765CC4BA6}">
      <dgm:prSet custT="1"/>
      <dgm:spPr/>
      <dgm:t>
        <a:bodyPr/>
        <a:lstStyle/>
        <a:p>
          <a:pPr algn="just"/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Topographical Barriers: 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Rocky terrain in the Chota Nagpur plateau makes traditional fiber trenching prohibitively expensive and technically impractical.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319A53-371B-4E19-82EF-F539FC9F87A6}" type="parTrans" cxnId="{2761189B-FCB4-4D64-BE72-3CDB19F7A15C}">
      <dgm:prSet/>
      <dgm:spPr/>
      <dgm:t>
        <a:bodyPr/>
        <a:lstStyle/>
        <a:p>
          <a:endParaRPr lang="en-IN"/>
        </a:p>
      </dgm:t>
    </dgm:pt>
    <dgm:pt modelId="{69EF132A-8409-4F97-9B58-9478C593EC3F}" type="sibTrans" cxnId="{2761189B-FCB4-4D64-BE72-3CDB19F7A15C}">
      <dgm:prSet/>
      <dgm:spPr/>
      <dgm:t>
        <a:bodyPr/>
        <a:lstStyle/>
        <a:p>
          <a:endParaRPr lang="en-IN"/>
        </a:p>
      </dgm:t>
    </dgm:pt>
    <dgm:pt modelId="{B37687C2-89EC-4DC6-94FA-39D20BF6CACB}">
      <dgm:prSet custT="1"/>
      <dgm:spPr/>
      <dgm:t>
        <a:bodyPr/>
        <a:lstStyle/>
        <a:p>
          <a:pPr algn="just"/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Environmental Constraints: 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Protected zones (e.g., Saranda, </a:t>
          </a:r>
          <a:r>
            <a:rPr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Palamau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) have strict Right-of-Way (</a:t>
          </a:r>
          <a:r>
            <a:rPr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RoW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) rules. FSO bridges these forests wirelessly without ground disruption.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57EFDE-8F9B-4D70-BF51-825C7A921AD8}" type="parTrans" cxnId="{026FA660-4CCD-489D-AD19-073B8ED5AFF6}">
      <dgm:prSet/>
      <dgm:spPr/>
      <dgm:t>
        <a:bodyPr/>
        <a:lstStyle/>
        <a:p>
          <a:endParaRPr lang="en-IN"/>
        </a:p>
      </dgm:t>
    </dgm:pt>
    <dgm:pt modelId="{D325E60D-7F7D-43F5-9EE7-F8F6B68B8800}" type="sibTrans" cxnId="{026FA660-4CCD-489D-AD19-073B8ED5AFF6}">
      <dgm:prSet/>
      <dgm:spPr/>
      <dgm:t>
        <a:bodyPr/>
        <a:lstStyle/>
        <a:p>
          <a:endParaRPr lang="en-IN"/>
        </a:p>
      </dgm:t>
    </dgm:pt>
    <dgm:pt modelId="{C0008DC9-7D8D-4CB8-A6E6-E2FD9946419B}">
      <dgm:prSet custT="1"/>
      <dgm:spPr/>
      <dgm:t>
        <a:bodyPr/>
        <a:lstStyle/>
        <a:p>
          <a:pPr algn="just"/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The "Last-Mile" Bridge: 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Delivers high-speed backhaul to remote districts like </a:t>
          </a:r>
          <a:r>
            <a:rPr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Latehar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Simdega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, and </a:t>
          </a:r>
          <a:r>
            <a:rPr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Gumla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where laying fiber is highly challenging..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4C800E-94A7-4BA5-9C70-EB9052AEB2A9}" type="parTrans" cxnId="{9DACDA68-204C-43A6-96C6-59FEB42967ED}">
      <dgm:prSet/>
      <dgm:spPr/>
      <dgm:t>
        <a:bodyPr/>
        <a:lstStyle/>
        <a:p>
          <a:endParaRPr lang="en-IN"/>
        </a:p>
      </dgm:t>
    </dgm:pt>
    <dgm:pt modelId="{A7392806-4BC1-4B22-AA92-1BE1EBDA178F}" type="sibTrans" cxnId="{9DACDA68-204C-43A6-96C6-59FEB42967ED}">
      <dgm:prSet/>
      <dgm:spPr/>
      <dgm:t>
        <a:bodyPr/>
        <a:lstStyle/>
        <a:p>
          <a:endParaRPr lang="en-IN"/>
        </a:p>
      </dgm:t>
    </dgm:pt>
    <dgm:pt modelId="{3F7BCB46-7FC2-4375-9B36-E4998B80925D}">
      <dgm:prSet custT="1"/>
      <dgm:spPr/>
      <dgm:t>
        <a:bodyPr/>
        <a:lstStyle/>
        <a:p>
          <a:pPr algn="just"/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Weather-Resilient Connectivity: 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Conventional wireless often fails during heavy monsoons and winter fog; this system is engineered for Jharkhand's specific adverse weather.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019F709-27F0-48E0-8BDA-1D8B93A4C54F}" type="parTrans" cxnId="{14CDB717-F7E6-4C8A-8E16-2DB323754B70}">
      <dgm:prSet/>
      <dgm:spPr/>
      <dgm:t>
        <a:bodyPr/>
        <a:lstStyle/>
        <a:p>
          <a:endParaRPr lang="en-IN"/>
        </a:p>
      </dgm:t>
    </dgm:pt>
    <dgm:pt modelId="{5C96FC09-7B71-43BB-BD3B-D359C198EDA0}" type="sibTrans" cxnId="{14CDB717-F7E6-4C8A-8E16-2DB323754B70}">
      <dgm:prSet/>
      <dgm:spPr/>
      <dgm:t>
        <a:bodyPr/>
        <a:lstStyle/>
        <a:p>
          <a:endParaRPr lang="en-IN"/>
        </a:p>
      </dgm:t>
    </dgm:pt>
    <dgm:pt modelId="{FADEDD1D-59F8-4B22-ACFA-EF35AD82A246}">
      <dgm:prSet custT="1"/>
      <dgm:spPr/>
      <dgm:t>
        <a:bodyPr/>
        <a:lstStyle/>
        <a:p>
          <a:pPr algn="just"/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Infrastructure Security: 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Unlike physical cables, which are prone to theft and accidental damage in remote regions, FSO links are air-bound and immune to tampering.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8CA0DD5-8460-43AB-91BE-3FC0D94F1696}" type="parTrans" cxnId="{280FFC6F-DED6-4253-A4DE-629E6329A8C8}">
      <dgm:prSet/>
      <dgm:spPr/>
      <dgm:t>
        <a:bodyPr/>
        <a:lstStyle/>
        <a:p>
          <a:endParaRPr lang="en-IN"/>
        </a:p>
      </dgm:t>
    </dgm:pt>
    <dgm:pt modelId="{11B60023-1FDF-40B2-8C4E-CECFDDF8B991}" type="sibTrans" cxnId="{280FFC6F-DED6-4253-A4DE-629E6329A8C8}">
      <dgm:prSet/>
      <dgm:spPr/>
      <dgm:t>
        <a:bodyPr/>
        <a:lstStyle/>
        <a:p>
          <a:endParaRPr lang="en-IN"/>
        </a:p>
      </dgm:t>
    </dgm:pt>
    <dgm:pt modelId="{28CD5481-CC35-4695-A454-C3C2445F1BFB}">
      <dgm:prSet custT="1"/>
      <dgm:spPr/>
      <dgm:t>
        <a:bodyPr/>
        <a:lstStyle/>
        <a:p>
          <a:pPr algn="just"/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Socio-Economic Impact: 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Enables telemedicine for rural clinics, virtual classrooms for plateau schools (e.g., </a:t>
          </a:r>
          <a:r>
            <a:rPr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Netarhat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), and digital governance for tribal communities.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CA51FD-C860-4CAF-A96B-C2D21D26E1F7}" type="parTrans" cxnId="{F8B938FF-2F50-434B-A571-8B8FFD5D880A}">
      <dgm:prSet/>
      <dgm:spPr/>
      <dgm:t>
        <a:bodyPr/>
        <a:lstStyle/>
        <a:p>
          <a:endParaRPr lang="en-IN"/>
        </a:p>
      </dgm:t>
    </dgm:pt>
    <dgm:pt modelId="{36E7BA0E-8E30-4E50-A5C9-2EB6092B2DE8}" type="sibTrans" cxnId="{F8B938FF-2F50-434B-A571-8B8FFD5D880A}">
      <dgm:prSet/>
      <dgm:spPr/>
      <dgm:t>
        <a:bodyPr/>
        <a:lstStyle/>
        <a:p>
          <a:endParaRPr lang="en-IN"/>
        </a:p>
      </dgm:t>
    </dgm:pt>
    <dgm:pt modelId="{B707CB63-BB1F-4DFB-BC40-1B81146D651D}">
      <dgm:prSet custT="1"/>
      <dgm:spPr/>
      <dgm:t>
        <a:bodyPr/>
        <a:lstStyle/>
        <a:p>
          <a:pPr algn="just"/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Industrial Efficiency: 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Provides direct, high-speed intranet for remote mining hubs (e.g., </a:t>
          </a:r>
          <a:r>
            <a:rPr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Kiriburu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) across valleys without 20KM+ cable detours.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27E13C9-203A-4830-8208-6CB4C7AC69A5}" type="parTrans" cxnId="{EB2D5BB3-7265-4122-A4EE-B9353BCEAB61}">
      <dgm:prSet/>
      <dgm:spPr/>
      <dgm:t>
        <a:bodyPr/>
        <a:lstStyle/>
        <a:p>
          <a:endParaRPr lang="en-IN"/>
        </a:p>
      </dgm:t>
    </dgm:pt>
    <dgm:pt modelId="{CCFEFC29-EF9D-410E-8B10-54916D23E570}" type="sibTrans" cxnId="{EB2D5BB3-7265-4122-A4EE-B9353BCEAB61}">
      <dgm:prSet/>
      <dgm:spPr/>
      <dgm:t>
        <a:bodyPr/>
        <a:lstStyle/>
        <a:p>
          <a:endParaRPr lang="en-IN"/>
        </a:p>
      </dgm:t>
    </dgm:pt>
    <dgm:pt modelId="{487FEE24-A9E9-4310-847C-4B8BB763E9BE}" type="pres">
      <dgm:prSet presAssocID="{8A637AF5-5EA9-4771-9B4C-DB5EC9EE39A8}" presName="linear" presStyleCnt="0">
        <dgm:presLayoutVars>
          <dgm:animLvl val="lvl"/>
          <dgm:resizeHandles val="exact"/>
        </dgm:presLayoutVars>
      </dgm:prSet>
      <dgm:spPr/>
    </dgm:pt>
    <dgm:pt modelId="{125F1104-B8FD-41E8-AF71-8AD5AD129811}" type="pres">
      <dgm:prSet presAssocID="{869A2D7F-4FBF-48BD-9E90-4E7765CC4BA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A5000A37-0F1A-4A5C-8CC7-18F390CA86B7}" type="pres">
      <dgm:prSet presAssocID="{69EF132A-8409-4F97-9B58-9478C593EC3F}" presName="spacer" presStyleCnt="0"/>
      <dgm:spPr/>
    </dgm:pt>
    <dgm:pt modelId="{E6423DE4-A306-49D2-B437-2C56DF75E26D}" type="pres">
      <dgm:prSet presAssocID="{B37687C2-89EC-4DC6-94FA-39D20BF6CACB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06DE8423-64D0-4063-A211-FFB607538430}" type="pres">
      <dgm:prSet presAssocID="{D325E60D-7F7D-43F5-9EE7-F8F6B68B8800}" presName="spacer" presStyleCnt="0"/>
      <dgm:spPr/>
    </dgm:pt>
    <dgm:pt modelId="{F4698558-0955-46E4-9981-D3E9BA849D16}" type="pres">
      <dgm:prSet presAssocID="{C0008DC9-7D8D-4CB8-A6E6-E2FD9946419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72B5FA03-C014-4E4A-8683-FD9B65B5A807}" type="pres">
      <dgm:prSet presAssocID="{A7392806-4BC1-4B22-AA92-1BE1EBDA178F}" presName="spacer" presStyleCnt="0"/>
      <dgm:spPr/>
    </dgm:pt>
    <dgm:pt modelId="{78CB827A-B349-456C-9E8B-CDD22982985A}" type="pres">
      <dgm:prSet presAssocID="{3F7BCB46-7FC2-4375-9B36-E4998B80925D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2782838C-382A-4C15-BFBB-6AF5D65A8DCB}" type="pres">
      <dgm:prSet presAssocID="{5C96FC09-7B71-43BB-BD3B-D359C198EDA0}" presName="spacer" presStyleCnt="0"/>
      <dgm:spPr/>
    </dgm:pt>
    <dgm:pt modelId="{DD3BCC3C-E6CE-4322-BDE5-B0610AE9F44C}" type="pres">
      <dgm:prSet presAssocID="{FADEDD1D-59F8-4B22-ACFA-EF35AD82A246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25C5C8E7-A60E-452D-A5D3-FBACC92BAC08}" type="pres">
      <dgm:prSet presAssocID="{11B60023-1FDF-40B2-8C4E-CECFDDF8B991}" presName="spacer" presStyleCnt="0"/>
      <dgm:spPr/>
    </dgm:pt>
    <dgm:pt modelId="{0C8B3F27-288D-4090-BB23-67DCA7313EBB}" type="pres">
      <dgm:prSet presAssocID="{28CD5481-CC35-4695-A454-C3C2445F1BFB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6FD789A-09A0-4CB8-A672-79742882E32D}" type="pres">
      <dgm:prSet presAssocID="{36E7BA0E-8E30-4E50-A5C9-2EB6092B2DE8}" presName="spacer" presStyleCnt="0"/>
      <dgm:spPr/>
    </dgm:pt>
    <dgm:pt modelId="{64F7C7C6-BBA2-4C5D-AB52-338B235650BE}" type="pres">
      <dgm:prSet presAssocID="{B707CB63-BB1F-4DFB-BC40-1B81146D651D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5CE8EB03-3D1E-4ABD-B512-473E91E5C1BB}" type="presOf" srcId="{B707CB63-BB1F-4DFB-BC40-1B81146D651D}" destId="{64F7C7C6-BBA2-4C5D-AB52-338B235650BE}" srcOrd="0" destOrd="0" presId="urn:microsoft.com/office/officeart/2005/8/layout/vList2"/>
    <dgm:cxn modelId="{14CDB717-F7E6-4C8A-8E16-2DB323754B70}" srcId="{8A637AF5-5EA9-4771-9B4C-DB5EC9EE39A8}" destId="{3F7BCB46-7FC2-4375-9B36-E4998B80925D}" srcOrd="3" destOrd="0" parTransId="{5019F709-27F0-48E0-8BDA-1D8B93A4C54F}" sibTransId="{5C96FC09-7B71-43BB-BD3B-D359C198EDA0}"/>
    <dgm:cxn modelId="{9F328629-9AB5-4A8A-A030-BF543A2D17E7}" type="presOf" srcId="{869A2D7F-4FBF-48BD-9E90-4E7765CC4BA6}" destId="{125F1104-B8FD-41E8-AF71-8AD5AD129811}" srcOrd="0" destOrd="0" presId="urn:microsoft.com/office/officeart/2005/8/layout/vList2"/>
    <dgm:cxn modelId="{E892422A-477C-4AC3-B57A-AA784A18A817}" type="presOf" srcId="{C0008DC9-7D8D-4CB8-A6E6-E2FD9946419B}" destId="{F4698558-0955-46E4-9981-D3E9BA849D16}" srcOrd="0" destOrd="0" presId="urn:microsoft.com/office/officeart/2005/8/layout/vList2"/>
    <dgm:cxn modelId="{7D25472B-07AD-4FD6-835C-9246F5AD675C}" type="presOf" srcId="{FADEDD1D-59F8-4B22-ACFA-EF35AD82A246}" destId="{DD3BCC3C-E6CE-4322-BDE5-B0610AE9F44C}" srcOrd="0" destOrd="0" presId="urn:microsoft.com/office/officeart/2005/8/layout/vList2"/>
    <dgm:cxn modelId="{026FA660-4CCD-489D-AD19-073B8ED5AFF6}" srcId="{8A637AF5-5EA9-4771-9B4C-DB5EC9EE39A8}" destId="{B37687C2-89EC-4DC6-94FA-39D20BF6CACB}" srcOrd="1" destOrd="0" parTransId="{0257EFDE-8F9B-4D70-BF51-825C7A921AD8}" sibTransId="{D325E60D-7F7D-43F5-9EE7-F8F6B68B8800}"/>
    <dgm:cxn modelId="{9DACDA68-204C-43A6-96C6-59FEB42967ED}" srcId="{8A637AF5-5EA9-4771-9B4C-DB5EC9EE39A8}" destId="{C0008DC9-7D8D-4CB8-A6E6-E2FD9946419B}" srcOrd="2" destOrd="0" parTransId="{A64C800E-94A7-4BA5-9C70-EB9052AEB2A9}" sibTransId="{A7392806-4BC1-4B22-AA92-1BE1EBDA178F}"/>
    <dgm:cxn modelId="{280FFC6F-DED6-4253-A4DE-629E6329A8C8}" srcId="{8A637AF5-5EA9-4771-9B4C-DB5EC9EE39A8}" destId="{FADEDD1D-59F8-4B22-ACFA-EF35AD82A246}" srcOrd="4" destOrd="0" parTransId="{58CA0DD5-8460-43AB-91BE-3FC0D94F1696}" sibTransId="{11B60023-1FDF-40B2-8C4E-CECFDDF8B991}"/>
    <dgm:cxn modelId="{5AE26B78-2E59-444C-86C3-7FD9F97B9C26}" type="presOf" srcId="{8A637AF5-5EA9-4771-9B4C-DB5EC9EE39A8}" destId="{487FEE24-A9E9-4310-847C-4B8BB763E9BE}" srcOrd="0" destOrd="0" presId="urn:microsoft.com/office/officeart/2005/8/layout/vList2"/>
    <dgm:cxn modelId="{09FCFC8A-06E3-4F17-BC08-28C471C61A2F}" type="presOf" srcId="{3F7BCB46-7FC2-4375-9B36-E4998B80925D}" destId="{78CB827A-B349-456C-9E8B-CDD22982985A}" srcOrd="0" destOrd="0" presId="urn:microsoft.com/office/officeart/2005/8/layout/vList2"/>
    <dgm:cxn modelId="{2761189B-FCB4-4D64-BE72-3CDB19F7A15C}" srcId="{8A637AF5-5EA9-4771-9B4C-DB5EC9EE39A8}" destId="{869A2D7F-4FBF-48BD-9E90-4E7765CC4BA6}" srcOrd="0" destOrd="0" parTransId="{4D319A53-371B-4E19-82EF-F539FC9F87A6}" sibTransId="{69EF132A-8409-4F97-9B58-9478C593EC3F}"/>
    <dgm:cxn modelId="{EB2D5BB3-7265-4122-A4EE-B9353BCEAB61}" srcId="{8A637AF5-5EA9-4771-9B4C-DB5EC9EE39A8}" destId="{B707CB63-BB1F-4DFB-BC40-1B81146D651D}" srcOrd="6" destOrd="0" parTransId="{E27E13C9-203A-4830-8208-6CB4C7AC69A5}" sibTransId="{CCFEFC29-EF9D-410E-8B10-54916D23E570}"/>
    <dgm:cxn modelId="{B0AB07E4-163A-462C-9467-48D484F368CE}" type="presOf" srcId="{B37687C2-89EC-4DC6-94FA-39D20BF6CACB}" destId="{E6423DE4-A306-49D2-B437-2C56DF75E26D}" srcOrd="0" destOrd="0" presId="urn:microsoft.com/office/officeart/2005/8/layout/vList2"/>
    <dgm:cxn modelId="{E98E2EEF-A805-4AA2-94FE-7515354351D5}" type="presOf" srcId="{28CD5481-CC35-4695-A454-C3C2445F1BFB}" destId="{0C8B3F27-288D-4090-BB23-67DCA7313EBB}" srcOrd="0" destOrd="0" presId="urn:microsoft.com/office/officeart/2005/8/layout/vList2"/>
    <dgm:cxn modelId="{F8B938FF-2F50-434B-A571-8B8FFD5D880A}" srcId="{8A637AF5-5EA9-4771-9B4C-DB5EC9EE39A8}" destId="{28CD5481-CC35-4695-A454-C3C2445F1BFB}" srcOrd="5" destOrd="0" parTransId="{57CA51FD-C860-4CAF-A96B-C2D21D26E1F7}" sibTransId="{36E7BA0E-8E30-4E50-A5C9-2EB6092B2DE8}"/>
    <dgm:cxn modelId="{362F10EB-8517-4383-8902-CB43788F69EE}" type="presParOf" srcId="{487FEE24-A9E9-4310-847C-4B8BB763E9BE}" destId="{125F1104-B8FD-41E8-AF71-8AD5AD129811}" srcOrd="0" destOrd="0" presId="urn:microsoft.com/office/officeart/2005/8/layout/vList2"/>
    <dgm:cxn modelId="{86E05202-B9A4-4F94-A37A-D7FEE0D87793}" type="presParOf" srcId="{487FEE24-A9E9-4310-847C-4B8BB763E9BE}" destId="{A5000A37-0F1A-4A5C-8CC7-18F390CA86B7}" srcOrd="1" destOrd="0" presId="urn:microsoft.com/office/officeart/2005/8/layout/vList2"/>
    <dgm:cxn modelId="{43066087-1E56-4D76-B254-B6BB7AC741FA}" type="presParOf" srcId="{487FEE24-A9E9-4310-847C-4B8BB763E9BE}" destId="{E6423DE4-A306-49D2-B437-2C56DF75E26D}" srcOrd="2" destOrd="0" presId="urn:microsoft.com/office/officeart/2005/8/layout/vList2"/>
    <dgm:cxn modelId="{7BE8D6D6-1477-407C-A28D-2BCD208559C9}" type="presParOf" srcId="{487FEE24-A9E9-4310-847C-4B8BB763E9BE}" destId="{06DE8423-64D0-4063-A211-FFB607538430}" srcOrd="3" destOrd="0" presId="urn:microsoft.com/office/officeart/2005/8/layout/vList2"/>
    <dgm:cxn modelId="{B3B39F1A-5E0D-41EC-9D77-897D947AAD50}" type="presParOf" srcId="{487FEE24-A9E9-4310-847C-4B8BB763E9BE}" destId="{F4698558-0955-46E4-9981-D3E9BA849D16}" srcOrd="4" destOrd="0" presId="urn:microsoft.com/office/officeart/2005/8/layout/vList2"/>
    <dgm:cxn modelId="{75CCC1C2-BEA3-4252-B945-10642DA20327}" type="presParOf" srcId="{487FEE24-A9E9-4310-847C-4B8BB763E9BE}" destId="{72B5FA03-C014-4E4A-8683-FD9B65B5A807}" srcOrd="5" destOrd="0" presId="urn:microsoft.com/office/officeart/2005/8/layout/vList2"/>
    <dgm:cxn modelId="{DBFDF668-DD23-48F5-ADCE-8C1F0405831D}" type="presParOf" srcId="{487FEE24-A9E9-4310-847C-4B8BB763E9BE}" destId="{78CB827A-B349-456C-9E8B-CDD22982985A}" srcOrd="6" destOrd="0" presId="urn:microsoft.com/office/officeart/2005/8/layout/vList2"/>
    <dgm:cxn modelId="{F89F0BD7-41C6-4B23-9202-EF1DCC2DE6A6}" type="presParOf" srcId="{487FEE24-A9E9-4310-847C-4B8BB763E9BE}" destId="{2782838C-382A-4C15-BFBB-6AF5D65A8DCB}" srcOrd="7" destOrd="0" presId="urn:microsoft.com/office/officeart/2005/8/layout/vList2"/>
    <dgm:cxn modelId="{6FA62C87-D7B3-48C8-BBF1-C467F6C521E4}" type="presParOf" srcId="{487FEE24-A9E9-4310-847C-4B8BB763E9BE}" destId="{DD3BCC3C-E6CE-4322-BDE5-B0610AE9F44C}" srcOrd="8" destOrd="0" presId="urn:microsoft.com/office/officeart/2005/8/layout/vList2"/>
    <dgm:cxn modelId="{858C042B-363B-46C7-9535-052AFD894104}" type="presParOf" srcId="{487FEE24-A9E9-4310-847C-4B8BB763E9BE}" destId="{25C5C8E7-A60E-452D-A5D3-FBACC92BAC08}" srcOrd="9" destOrd="0" presId="urn:microsoft.com/office/officeart/2005/8/layout/vList2"/>
    <dgm:cxn modelId="{15280427-7EC9-4F80-9089-09D36383CC19}" type="presParOf" srcId="{487FEE24-A9E9-4310-847C-4B8BB763E9BE}" destId="{0C8B3F27-288D-4090-BB23-67DCA7313EBB}" srcOrd="10" destOrd="0" presId="urn:microsoft.com/office/officeart/2005/8/layout/vList2"/>
    <dgm:cxn modelId="{4DA19866-D3E4-4137-A22F-9F5D5B62FA5B}" type="presParOf" srcId="{487FEE24-A9E9-4310-847C-4B8BB763E9BE}" destId="{B6FD789A-09A0-4CB8-A672-79742882E32D}" srcOrd="11" destOrd="0" presId="urn:microsoft.com/office/officeart/2005/8/layout/vList2"/>
    <dgm:cxn modelId="{B6922BCC-4F05-4D99-B11A-5921F97D0677}" type="presParOf" srcId="{487FEE24-A9E9-4310-847C-4B8BB763E9BE}" destId="{64F7C7C6-BBA2-4C5D-AB52-338B235650BE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3F4F1C-9386-452A-8029-EDA2643CBD1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6DE437E-3AA5-4E4F-ABEC-605688F82882}">
      <dgm:prSet custT="1"/>
      <dgm:spPr/>
      <dgm:t>
        <a:bodyPr/>
        <a:lstStyle/>
        <a:p>
          <a:pPr algn="ctr"/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1. System Design Phase</a:t>
          </a:r>
        </a:p>
      </dgm:t>
    </dgm:pt>
    <dgm:pt modelId="{9A69DD9A-5EBD-4948-9884-3F0D34983274}" type="parTrans" cxnId="{8A56DF1D-7368-41CD-B9A5-8E8412732CB8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BCE8A1-08E0-4212-A1D9-0C6581F8B6F8}" type="sibTrans" cxnId="{8A56DF1D-7368-41CD-B9A5-8E8412732CB8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F52782C-009D-44D7-9DF1-E8EE322E01D6}">
      <dgm:prSet custT="1"/>
      <dgm:spPr/>
      <dgm:t>
        <a:bodyPr/>
        <a:lstStyle/>
        <a:p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a. FPGA-based FSO Transmitter-Receiver Design</a:t>
          </a:r>
        </a:p>
      </dgm:t>
    </dgm:pt>
    <dgm:pt modelId="{536B1B67-C5C3-4995-93C0-10A581A546F5}" type="parTrans" cxnId="{AC6339C4-DB69-460F-8D83-F828C63B53DF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9630143-848A-4FD9-AEEC-3F4E6038B39D}" type="sibTrans" cxnId="{AC6339C4-DB69-460F-8D83-F828C63B53DF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A106EF-33F4-498E-A478-9585C1879130}">
      <dgm:prSet custT="1"/>
      <dgm:spPr/>
      <dgm:t>
        <a:bodyPr/>
        <a:lstStyle/>
        <a:p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b. QAM Firmware Development</a:t>
          </a:r>
        </a:p>
      </dgm:t>
    </dgm:pt>
    <dgm:pt modelId="{4DE0890C-725E-4C13-9E57-0819F1A49443}" type="parTrans" cxnId="{C28501B7-5336-4BD1-AA82-C0058E48E716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14EACF-2A29-472C-8E9D-A0AA8276571E}" type="sibTrans" cxnId="{C28501B7-5336-4BD1-AA82-C0058E48E716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A5DD3F-C9DA-483C-A210-CAA639C2933F}">
      <dgm:prSet custT="1"/>
      <dgm:spPr/>
      <dgm:t>
        <a:bodyPr/>
        <a:lstStyle/>
        <a:p>
          <a:pPr algn="ctr"/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2. Testbed Development Phase</a:t>
          </a:r>
        </a:p>
      </dgm:t>
    </dgm:pt>
    <dgm:pt modelId="{DFED4345-F15F-4B90-94F8-D1F4DC3D56E8}" type="parTrans" cxnId="{84620009-AF4D-47CD-8FBA-7C7963DE3874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6B22C4-9E8C-43F2-B67F-16F491195064}" type="sibTrans" cxnId="{84620009-AF4D-47CD-8FBA-7C7963DE3874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3D617FD-118C-48FE-BD4A-BC81B2D18B41}">
      <dgm:prSet custT="1"/>
      <dgm:spPr/>
      <dgm:t>
        <a:bodyPr/>
        <a:lstStyle/>
        <a:p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a. Controlled Environment for Fog, Rain, Drizzle Simulation</a:t>
          </a:r>
        </a:p>
      </dgm:t>
    </dgm:pt>
    <dgm:pt modelId="{305A2964-646C-44BE-A423-004D2F9F54F0}" type="parTrans" cxnId="{7A14734D-141B-4B95-9A77-E16F105FA53C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0E6B97-95DF-41BF-92F8-BC0A0E109B61}" type="sibTrans" cxnId="{7A14734D-141B-4B95-9A77-E16F105FA53C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70CEB1-6A60-4F3B-A684-D70F22A37B9A}">
      <dgm:prSet custT="1"/>
      <dgm:spPr/>
      <dgm:t>
        <a:bodyPr/>
        <a:lstStyle/>
        <a:p>
          <a:pPr algn="ctr"/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3. Experimental Phase</a:t>
          </a:r>
        </a:p>
      </dgm:t>
    </dgm:pt>
    <dgm:pt modelId="{AB9FB1E4-33F9-48A9-9CF5-EA8A9E3938C9}" type="parTrans" cxnId="{B227998C-3F87-4036-8FD4-FB1C6B7E35BA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7B1692-82F6-4A04-AB17-6693BC42CAB6}" type="sibTrans" cxnId="{B227998C-3F87-4036-8FD4-FB1C6B7E35BA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37A1B1-0E44-4F2A-AE30-F4DEB2BDB51D}">
      <dgm:prSet custT="1"/>
      <dgm:spPr/>
      <dgm:t>
        <a:bodyPr/>
        <a:lstStyle/>
        <a:p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a. Data Collection under Various Weather Conditions</a:t>
          </a:r>
        </a:p>
      </dgm:t>
    </dgm:pt>
    <dgm:pt modelId="{8AA1CDC1-02B7-4DCF-A378-E138CC9E64A5}" type="parTrans" cxnId="{BAB2391C-D45C-452B-9C27-55028965F3E0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B070C8-F568-4619-B57F-C64E772C13EF}" type="sibTrans" cxnId="{BAB2391C-D45C-452B-9C27-55028965F3E0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6ED156-95F9-4EA6-BE96-8EC05B05C7B8}">
      <dgm:prSet custT="1"/>
      <dgm:spPr/>
      <dgm:t>
        <a:bodyPr/>
        <a:lstStyle/>
        <a:p>
          <a:pPr algn="ctr"/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4. Modelling Phase</a:t>
          </a:r>
        </a:p>
      </dgm:t>
    </dgm:pt>
    <dgm:pt modelId="{24F98311-2F3F-45E6-BDC0-9A40CA8ED338}" type="parTrans" cxnId="{19380240-5930-415D-B233-630E61DEAA5D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7F4490-6824-400A-BB78-DCF7387325B3}" type="sibTrans" cxnId="{19380240-5930-415D-B233-630E61DEAA5D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18AB644-BF26-4D8A-812A-EF262D686047}">
      <dgm:prSet custT="1"/>
      <dgm:spPr/>
      <dgm:t>
        <a:bodyPr/>
        <a:lstStyle/>
        <a:p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a. Small-Scale Fading Modelling (MATLAB)</a:t>
          </a:r>
        </a:p>
      </dgm:t>
    </dgm:pt>
    <dgm:pt modelId="{4F0DDA82-8623-4A84-9A93-D456AC9BC33D}" type="parTrans" cxnId="{7429E5A5-333D-4A1B-8E4A-DDE441B50E38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983BEB5-2B88-454C-ABEF-E5D58242BE35}" type="sibTrans" cxnId="{7429E5A5-333D-4A1B-8E4A-DDE441B50E38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726A6A-EED0-40DA-914E-5A4F384D91C3}">
      <dgm:prSet custT="1"/>
      <dgm:spPr/>
      <dgm:t>
        <a:bodyPr/>
        <a:lstStyle/>
        <a:p>
          <a:pPr algn="ctr"/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5. Performance Analysis</a:t>
          </a:r>
        </a:p>
      </dgm:t>
    </dgm:pt>
    <dgm:pt modelId="{626755E8-C208-4908-9C6D-B7C9CDA34314}" type="parTrans" cxnId="{3E376402-033F-4E3E-8805-0B36FF08BE03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FCF778-1013-4C9E-AD46-82A3F48BAA88}" type="sibTrans" cxnId="{3E376402-033F-4E3E-8805-0B36FF08BE03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751FEC-B5BE-4DF3-AE2A-461911868F89}">
      <dgm:prSet custT="1"/>
      <dgm:spPr/>
      <dgm:t>
        <a:bodyPr/>
        <a:lstStyle/>
        <a:p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a. Derivation of Performance Metrics</a:t>
          </a:r>
        </a:p>
      </dgm:t>
    </dgm:pt>
    <dgm:pt modelId="{BF9F2DF1-AEBC-4590-B130-19E02F52F7D9}" type="parTrans" cxnId="{13EAE2C7-5383-4CB1-8DC7-2908CA3F1361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68A1FDC-EA91-4261-9E02-8034137D4E3D}" type="sibTrans" cxnId="{13EAE2C7-5383-4CB1-8DC7-2908CA3F1361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36AA837-B306-46AD-B73C-F775B8608D96}">
      <dgm:prSet custT="1"/>
      <dgm:spPr/>
      <dgm:t>
        <a:bodyPr/>
        <a:lstStyle/>
        <a:p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b. Monte Carlo Simulations</a:t>
          </a:r>
        </a:p>
      </dgm:t>
    </dgm:pt>
    <dgm:pt modelId="{0C804B65-F46C-4BA0-8C5B-6A1D85B4B9D9}" type="parTrans" cxnId="{50BC9D92-CE56-4ABE-B388-5E10A41DCAB5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9C2EF90-96BC-4325-8443-4F23E2BDA785}" type="sibTrans" cxnId="{50BC9D92-CE56-4ABE-B388-5E10A41DCAB5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9B445B-ADC9-45EF-A8CC-23B9A2B36599}">
      <dgm:prSet custT="1"/>
      <dgm:spPr/>
      <dgm:t>
        <a:bodyPr/>
        <a:lstStyle/>
        <a:p>
          <a:pPr algn="ctr"/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7. Validation Phase</a:t>
          </a:r>
        </a:p>
      </dgm:t>
    </dgm:pt>
    <dgm:pt modelId="{DD0ACC30-CE2B-45CF-A02E-8F41D2FA4F2F}" type="parTrans" cxnId="{175BA202-9554-4030-A662-0C8EA7A29936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05286C-26AF-473D-8509-695C4BD46C32}" type="sibTrans" cxnId="{175BA202-9554-4030-A662-0C8EA7A29936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F6FF2E9-F8F0-4739-85EA-0880E308F3C8}">
      <dgm:prSet custT="1"/>
      <dgm:spPr/>
      <dgm:t>
        <a:bodyPr/>
        <a:lstStyle/>
        <a:p>
          <a:r>
            <a:rPr lang="en-IN" sz="1600" strike="noStrike" dirty="0">
              <a:latin typeface="Times New Roman" panose="02020603050405020304" pitchFamily="18" charset="0"/>
              <a:cs typeface="Times New Roman" panose="02020603050405020304" pitchFamily="18" charset="0"/>
            </a:rPr>
            <a:t>a. Experimental Validation of System Reliability</a:t>
          </a:r>
        </a:p>
      </dgm:t>
    </dgm:pt>
    <dgm:pt modelId="{D3728D5F-CB93-4D1A-817B-A2D39ED4B56E}" type="parTrans" cxnId="{DF0681C6-1CCC-4AA4-A97A-01BC2DA9CD55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C43AB4-5281-445E-A985-46ABA567935D}" type="sibTrans" cxnId="{DF0681C6-1CCC-4AA4-A97A-01BC2DA9CD55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6BC1456-35D2-4D91-B41A-A45685F39057}">
      <dgm:prSet custT="1"/>
      <dgm:spPr/>
      <dgm:t>
        <a:bodyPr/>
        <a:lstStyle/>
        <a:p>
          <a:pPr algn="ctr"/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8. Prototyping</a:t>
          </a:r>
        </a:p>
      </dgm:t>
    </dgm:pt>
    <dgm:pt modelId="{C3054CF1-DF19-456D-893C-D64DF4413D8B}" type="parTrans" cxnId="{7207932B-43F0-459A-9461-76F781E70EEE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E52D180-FFF7-4FFC-AAB8-AE492A0C67D6}" type="sibTrans" cxnId="{7207932B-43F0-459A-9461-76F781E70EEE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D390B35-81B9-4952-8BF2-57BFD504ED0C}">
      <dgm:prSet custT="1"/>
      <dgm:spPr/>
      <dgm:t>
        <a:bodyPr/>
        <a:lstStyle/>
        <a:p>
          <a:pPr algn="ctr"/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6. DNN-Assisted Prediction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86CCE69-8578-4409-8133-5AEE3F6899B0}" type="parTrans" cxnId="{346FDEEC-474D-4D49-BAF5-040A84243513}">
      <dgm:prSet/>
      <dgm:spPr/>
      <dgm:t>
        <a:bodyPr/>
        <a:lstStyle/>
        <a:p>
          <a:endParaRPr lang="en-IN"/>
        </a:p>
      </dgm:t>
    </dgm:pt>
    <dgm:pt modelId="{19012761-82C8-4C5D-A0B9-9551371FF152}" type="sibTrans" cxnId="{346FDEEC-474D-4D49-BAF5-040A84243513}">
      <dgm:prSet/>
      <dgm:spPr/>
      <dgm:t>
        <a:bodyPr/>
        <a:lstStyle/>
        <a:p>
          <a:endParaRPr lang="en-IN"/>
        </a:p>
      </dgm:t>
    </dgm:pt>
    <dgm:pt modelId="{C64019AA-9DA5-41D7-808E-60236994DEF3}">
      <dgm:prSet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a. Training of DNN Models using Derived Metrices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B41FE7-4E2E-4F9A-AC7B-C929EE3FF6D8}" type="parTrans" cxnId="{7DE8C78C-5AC7-4486-B412-4ED8CBD01F5F}">
      <dgm:prSet/>
      <dgm:spPr/>
      <dgm:t>
        <a:bodyPr/>
        <a:lstStyle/>
        <a:p>
          <a:endParaRPr lang="en-IN"/>
        </a:p>
      </dgm:t>
    </dgm:pt>
    <dgm:pt modelId="{1AC12C78-FDAE-40E1-B9FB-F40F2EC26830}" type="sibTrans" cxnId="{7DE8C78C-5AC7-4486-B412-4ED8CBD01F5F}">
      <dgm:prSet/>
      <dgm:spPr/>
      <dgm:t>
        <a:bodyPr/>
        <a:lstStyle/>
        <a:p>
          <a:endParaRPr lang="en-IN"/>
        </a:p>
      </dgm:t>
    </dgm:pt>
    <dgm:pt modelId="{F559B2D2-1C46-469B-B982-DBD53C989FD1}">
      <dgm:prSet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b. Validation of Prediction Accuracy 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0B94AF-557B-429F-9A88-D142F502CA0D}" type="parTrans" cxnId="{F0E9C884-A73C-4CE2-A33B-1EC0B017ECBE}">
      <dgm:prSet/>
      <dgm:spPr/>
      <dgm:t>
        <a:bodyPr/>
        <a:lstStyle/>
        <a:p>
          <a:endParaRPr lang="en-IN"/>
        </a:p>
      </dgm:t>
    </dgm:pt>
    <dgm:pt modelId="{9E567627-B6F0-4A03-8372-D41759BE8D7A}" type="sibTrans" cxnId="{F0E9C884-A73C-4CE2-A33B-1EC0B017ECBE}">
      <dgm:prSet/>
      <dgm:spPr/>
      <dgm:t>
        <a:bodyPr/>
        <a:lstStyle/>
        <a:p>
          <a:endParaRPr lang="en-IN"/>
        </a:p>
      </dgm:t>
    </dgm:pt>
    <dgm:pt modelId="{D5D95472-FF1C-4993-9659-F78701124314}" type="pres">
      <dgm:prSet presAssocID="{E83F4F1C-9386-452A-8029-EDA2643CBD14}" presName="Name0" presStyleCnt="0">
        <dgm:presLayoutVars>
          <dgm:dir/>
          <dgm:animLvl val="lvl"/>
          <dgm:resizeHandles val="exact"/>
        </dgm:presLayoutVars>
      </dgm:prSet>
      <dgm:spPr/>
    </dgm:pt>
    <dgm:pt modelId="{2D0B1591-C27C-404A-AC31-45DD2D53A214}" type="pres">
      <dgm:prSet presAssocID="{A6DE437E-3AA5-4E4F-ABEC-605688F82882}" presName="linNode" presStyleCnt="0"/>
      <dgm:spPr/>
    </dgm:pt>
    <dgm:pt modelId="{BE826440-ADE0-4E1B-9FC4-AFF905C37D32}" type="pres">
      <dgm:prSet presAssocID="{A6DE437E-3AA5-4E4F-ABEC-605688F82882}" presName="parentText" presStyleLbl="node1" presStyleIdx="0" presStyleCnt="8" custScaleX="143481" custScaleY="112381">
        <dgm:presLayoutVars>
          <dgm:chMax val="1"/>
          <dgm:bulletEnabled val="1"/>
        </dgm:presLayoutVars>
      </dgm:prSet>
      <dgm:spPr/>
    </dgm:pt>
    <dgm:pt modelId="{0976EAD6-44B4-4583-B27A-F5DC7AE2DBB8}" type="pres">
      <dgm:prSet presAssocID="{A6DE437E-3AA5-4E4F-ABEC-605688F82882}" presName="descendantText" presStyleLbl="alignAccFollowNode1" presStyleIdx="0" presStyleCnt="7" custScaleX="116320" custScaleY="128953">
        <dgm:presLayoutVars>
          <dgm:bulletEnabled val="1"/>
        </dgm:presLayoutVars>
      </dgm:prSet>
      <dgm:spPr/>
    </dgm:pt>
    <dgm:pt modelId="{F1FE1C7C-B90C-42A2-A048-585C696A87D0}" type="pres">
      <dgm:prSet presAssocID="{6DBCE8A1-08E0-4212-A1D9-0C6581F8B6F8}" presName="sp" presStyleCnt="0"/>
      <dgm:spPr/>
    </dgm:pt>
    <dgm:pt modelId="{0FF1C72B-1B77-4E98-A145-2C5E5E56C029}" type="pres">
      <dgm:prSet presAssocID="{17A5DD3F-C9DA-483C-A210-CAA639C2933F}" presName="linNode" presStyleCnt="0"/>
      <dgm:spPr/>
    </dgm:pt>
    <dgm:pt modelId="{2AB0015F-B7D8-46A7-8F39-E5FB335A11F7}" type="pres">
      <dgm:prSet presAssocID="{17A5DD3F-C9DA-483C-A210-CAA639C2933F}" presName="parentText" presStyleLbl="node1" presStyleIdx="1" presStyleCnt="8" custScaleX="143481">
        <dgm:presLayoutVars>
          <dgm:chMax val="1"/>
          <dgm:bulletEnabled val="1"/>
        </dgm:presLayoutVars>
      </dgm:prSet>
      <dgm:spPr/>
    </dgm:pt>
    <dgm:pt modelId="{FC953B06-46F4-4E5E-BE71-13AECCC047C8}" type="pres">
      <dgm:prSet presAssocID="{17A5DD3F-C9DA-483C-A210-CAA639C2933F}" presName="descendantText" presStyleLbl="alignAccFollowNode1" presStyleIdx="1" presStyleCnt="7" custScaleX="116320" custScaleY="118030">
        <dgm:presLayoutVars>
          <dgm:bulletEnabled val="1"/>
        </dgm:presLayoutVars>
      </dgm:prSet>
      <dgm:spPr/>
    </dgm:pt>
    <dgm:pt modelId="{2283DD06-6C06-4174-8B96-0158D7E4B890}" type="pres">
      <dgm:prSet presAssocID="{6A6B22C4-9E8C-43F2-B67F-16F491195064}" presName="sp" presStyleCnt="0"/>
      <dgm:spPr/>
    </dgm:pt>
    <dgm:pt modelId="{D229E529-9C0D-4F92-BDD6-DB0963DBDAD2}" type="pres">
      <dgm:prSet presAssocID="{8670CEB1-6A60-4F3B-A684-D70F22A37B9A}" presName="linNode" presStyleCnt="0"/>
      <dgm:spPr/>
    </dgm:pt>
    <dgm:pt modelId="{517E6F3C-4504-4ABC-B0FF-AC36FE72461C}" type="pres">
      <dgm:prSet presAssocID="{8670CEB1-6A60-4F3B-A684-D70F22A37B9A}" presName="parentText" presStyleLbl="node1" presStyleIdx="2" presStyleCnt="8" custScaleX="143481">
        <dgm:presLayoutVars>
          <dgm:chMax val="1"/>
          <dgm:bulletEnabled val="1"/>
        </dgm:presLayoutVars>
      </dgm:prSet>
      <dgm:spPr/>
    </dgm:pt>
    <dgm:pt modelId="{C75B445A-0743-4A0D-AD71-11AEE521E06E}" type="pres">
      <dgm:prSet presAssocID="{8670CEB1-6A60-4F3B-A684-D70F22A37B9A}" presName="descendantText" presStyleLbl="alignAccFollowNode1" presStyleIdx="2" presStyleCnt="7" custScaleX="116320" custScaleY="118030">
        <dgm:presLayoutVars>
          <dgm:bulletEnabled val="1"/>
        </dgm:presLayoutVars>
      </dgm:prSet>
      <dgm:spPr/>
    </dgm:pt>
    <dgm:pt modelId="{E31BE931-3EFD-4298-B802-BAA1F705CB44}" type="pres">
      <dgm:prSet presAssocID="{4D7B1692-82F6-4A04-AB17-6693BC42CAB6}" presName="sp" presStyleCnt="0"/>
      <dgm:spPr/>
    </dgm:pt>
    <dgm:pt modelId="{76C0A418-986D-41D0-9D71-78DAE7AB1FA2}" type="pres">
      <dgm:prSet presAssocID="{F56ED156-95F9-4EA6-BE96-8EC05B05C7B8}" presName="linNode" presStyleCnt="0"/>
      <dgm:spPr/>
    </dgm:pt>
    <dgm:pt modelId="{24774E8F-666F-4ADF-A246-A53167C97648}" type="pres">
      <dgm:prSet presAssocID="{F56ED156-95F9-4EA6-BE96-8EC05B05C7B8}" presName="parentText" presStyleLbl="node1" presStyleIdx="3" presStyleCnt="8" custScaleX="143481">
        <dgm:presLayoutVars>
          <dgm:chMax val="1"/>
          <dgm:bulletEnabled val="1"/>
        </dgm:presLayoutVars>
      </dgm:prSet>
      <dgm:spPr/>
    </dgm:pt>
    <dgm:pt modelId="{FF29BF1F-B2A6-44A4-A780-E4F4A45DDB62}" type="pres">
      <dgm:prSet presAssocID="{F56ED156-95F9-4EA6-BE96-8EC05B05C7B8}" presName="descendantText" presStyleLbl="alignAccFollowNode1" presStyleIdx="3" presStyleCnt="7" custScaleX="116320" custScaleY="118030">
        <dgm:presLayoutVars>
          <dgm:bulletEnabled val="1"/>
        </dgm:presLayoutVars>
      </dgm:prSet>
      <dgm:spPr/>
    </dgm:pt>
    <dgm:pt modelId="{0AC558C5-4DE7-4E7D-B874-0AA4E88027F7}" type="pres">
      <dgm:prSet presAssocID="{A07F4490-6824-400A-BB78-DCF7387325B3}" presName="sp" presStyleCnt="0"/>
      <dgm:spPr/>
    </dgm:pt>
    <dgm:pt modelId="{C11EC164-9F41-4372-B01B-14A762BD0FE1}" type="pres">
      <dgm:prSet presAssocID="{40726A6A-EED0-40DA-914E-5A4F384D91C3}" presName="linNode" presStyleCnt="0"/>
      <dgm:spPr/>
    </dgm:pt>
    <dgm:pt modelId="{BB3F7965-6BC9-4692-9509-D61FEBAF7BAF}" type="pres">
      <dgm:prSet presAssocID="{40726A6A-EED0-40DA-914E-5A4F384D91C3}" presName="parentText" presStyleLbl="node1" presStyleIdx="4" presStyleCnt="8" custScaleX="143481" custScaleY="117246">
        <dgm:presLayoutVars>
          <dgm:chMax val="1"/>
          <dgm:bulletEnabled val="1"/>
        </dgm:presLayoutVars>
      </dgm:prSet>
      <dgm:spPr/>
    </dgm:pt>
    <dgm:pt modelId="{612A1FC9-94E6-47A3-B3ED-B359C87DA275}" type="pres">
      <dgm:prSet presAssocID="{40726A6A-EED0-40DA-914E-5A4F384D91C3}" presName="descendantText" presStyleLbl="alignAccFollowNode1" presStyleIdx="4" presStyleCnt="7" custScaleX="116320" custScaleY="133048">
        <dgm:presLayoutVars>
          <dgm:bulletEnabled val="1"/>
        </dgm:presLayoutVars>
      </dgm:prSet>
      <dgm:spPr/>
    </dgm:pt>
    <dgm:pt modelId="{21E09C04-078F-44D3-9272-5625219CDB45}" type="pres">
      <dgm:prSet presAssocID="{66FCF778-1013-4C9E-AD46-82A3F48BAA88}" presName="sp" presStyleCnt="0"/>
      <dgm:spPr/>
    </dgm:pt>
    <dgm:pt modelId="{89483853-31ED-4C7F-ABED-C18565D7C516}" type="pres">
      <dgm:prSet presAssocID="{FD390B35-81B9-4952-8BF2-57BFD504ED0C}" presName="linNode" presStyleCnt="0"/>
      <dgm:spPr/>
    </dgm:pt>
    <dgm:pt modelId="{AAF7C0BB-933D-48FC-9C62-99718332032A}" type="pres">
      <dgm:prSet presAssocID="{FD390B35-81B9-4952-8BF2-57BFD504ED0C}" presName="parentText" presStyleLbl="node1" presStyleIdx="5" presStyleCnt="8" custScaleX="123383" custScaleY="120301">
        <dgm:presLayoutVars>
          <dgm:chMax val="1"/>
          <dgm:bulletEnabled val="1"/>
        </dgm:presLayoutVars>
      </dgm:prSet>
      <dgm:spPr/>
    </dgm:pt>
    <dgm:pt modelId="{7FF4C8E0-8F84-4FC1-917A-0D69FAA91951}" type="pres">
      <dgm:prSet presAssocID="{FD390B35-81B9-4952-8BF2-57BFD504ED0C}" presName="descendantText" presStyleLbl="alignAccFollowNode1" presStyleIdx="5" presStyleCnt="7" custScaleY="131928">
        <dgm:presLayoutVars>
          <dgm:bulletEnabled val="1"/>
        </dgm:presLayoutVars>
      </dgm:prSet>
      <dgm:spPr/>
    </dgm:pt>
    <dgm:pt modelId="{B3F91CF4-1F20-48F2-AA77-5AC808FBC20D}" type="pres">
      <dgm:prSet presAssocID="{19012761-82C8-4C5D-A0B9-9551371FF152}" presName="sp" presStyleCnt="0"/>
      <dgm:spPr/>
    </dgm:pt>
    <dgm:pt modelId="{C65B4EDC-C987-439F-BDF5-BA4B50F3956C}" type="pres">
      <dgm:prSet presAssocID="{849B445B-ADC9-45EF-A8CC-23B9A2B36599}" presName="linNode" presStyleCnt="0"/>
      <dgm:spPr/>
    </dgm:pt>
    <dgm:pt modelId="{D9A0C7C6-E545-48C4-B323-388FB6FA0E01}" type="pres">
      <dgm:prSet presAssocID="{849B445B-ADC9-45EF-A8CC-23B9A2B36599}" presName="parentText" presStyleLbl="node1" presStyleIdx="6" presStyleCnt="8" custScaleX="143481">
        <dgm:presLayoutVars>
          <dgm:chMax val="1"/>
          <dgm:bulletEnabled val="1"/>
        </dgm:presLayoutVars>
      </dgm:prSet>
      <dgm:spPr/>
    </dgm:pt>
    <dgm:pt modelId="{C44DF60C-372F-45E1-BF8E-6B890FE780F5}" type="pres">
      <dgm:prSet presAssocID="{849B445B-ADC9-45EF-A8CC-23B9A2B36599}" presName="descendantText" presStyleLbl="alignAccFollowNode1" presStyleIdx="6" presStyleCnt="7" custScaleX="116320" custScaleY="118030">
        <dgm:presLayoutVars>
          <dgm:bulletEnabled val="1"/>
        </dgm:presLayoutVars>
      </dgm:prSet>
      <dgm:spPr/>
    </dgm:pt>
    <dgm:pt modelId="{02516D1C-7FA1-41B2-8315-74D65E3E8DE8}" type="pres">
      <dgm:prSet presAssocID="{7105286C-26AF-473D-8509-695C4BD46C32}" presName="sp" presStyleCnt="0"/>
      <dgm:spPr/>
    </dgm:pt>
    <dgm:pt modelId="{C775DA53-2ED3-4EE5-886D-533E879FE98F}" type="pres">
      <dgm:prSet presAssocID="{B6BC1456-35D2-4D91-B41A-A45685F39057}" presName="linNode" presStyleCnt="0"/>
      <dgm:spPr/>
    </dgm:pt>
    <dgm:pt modelId="{5F3B8A13-0868-4415-B167-473BAC3D4BA4}" type="pres">
      <dgm:prSet presAssocID="{B6BC1456-35D2-4D91-B41A-A45685F39057}" presName="parentText" presStyleLbl="node1" presStyleIdx="7" presStyleCnt="8" custScaleX="113953">
        <dgm:presLayoutVars>
          <dgm:chMax val="1"/>
          <dgm:bulletEnabled val="1"/>
        </dgm:presLayoutVars>
      </dgm:prSet>
      <dgm:spPr/>
    </dgm:pt>
  </dgm:ptLst>
  <dgm:cxnLst>
    <dgm:cxn modelId="{3E376402-033F-4E3E-8805-0B36FF08BE03}" srcId="{E83F4F1C-9386-452A-8029-EDA2643CBD14}" destId="{40726A6A-EED0-40DA-914E-5A4F384D91C3}" srcOrd="4" destOrd="0" parTransId="{626755E8-C208-4908-9C6D-B7C9CDA34314}" sibTransId="{66FCF778-1013-4C9E-AD46-82A3F48BAA88}"/>
    <dgm:cxn modelId="{175BA202-9554-4030-A662-0C8EA7A29936}" srcId="{E83F4F1C-9386-452A-8029-EDA2643CBD14}" destId="{849B445B-ADC9-45EF-A8CC-23B9A2B36599}" srcOrd="6" destOrd="0" parTransId="{DD0ACC30-CE2B-45CF-A02E-8F41D2FA4F2F}" sibTransId="{7105286C-26AF-473D-8509-695C4BD46C32}"/>
    <dgm:cxn modelId="{84620009-AF4D-47CD-8FBA-7C7963DE3874}" srcId="{E83F4F1C-9386-452A-8029-EDA2643CBD14}" destId="{17A5DD3F-C9DA-483C-A210-CAA639C2933F}" srcOrd="1" destOrd="0" parTransId="{DFED4345-F15F-4B90-94F8-D1F4DC3D56E8}" sibTransId="{6A6B22C4-9E8C-43F2-B67F-16F491195064}"/>
    <dgm:cxn modelId="{7526B710-8DCF-43B3-9F17-760FF994F963}" type="presOf" srcId="{17A5DD3F-C9DA-483C-A210-CAA639C2933F}" destId="{2AB0015F-B7D8-46A7-8F39-E5FB335A11F7}" srcOrd="0" destOrd="0" presId="urn:microsoft.com/office/officeart/2005/8/layout/vList5"/>
    <dgm:cxn modelId="{BAB2391C-D45C-452B-9C27-55028965F3E0}" srcId="{8670CEB1-6A60-4F3B-A684-D70F22A37B9A}" destId="{5137A1B1-0E44-4F2A-AE30-F4DEB2BDB51D}" srcOrd="0" destOrd="0" parTransId="{8AA1CDC1-02B7-4DCF-A378-E138CC9E64A5}" sibTransId="{80B070C8-F568-4619-B57F-C64E772C13EF}"/>
    <dgm:cxn modelId="{13D79D1C-53F0-4A83-B1B3-B49835DA61B8}" type="presOf" srcId="{23D617FD-118C-48FE-BD4A-BC81B2D18B41}" destId="{FC953B06-46F4-4E5E-BE71-13AECCC047C8}" srcOrd="0" destOrd="0" presId="urn:microsoft.com/office/officeart/2005/8/layout/vList5"/>
    <dgm:cxn modelId="{8A56DF1D-7368-41CD-B9A5-8E8412732CB8}" srcId="{E83F4F1C-9386-452A-8029-EDA2643CBD14}" destId="{A6DE437E-3AA5-4E4F-ABEC-605688F82882}" srcOrd="0" destOrd="0" parTransId="{9A69DD9A-5EBD-4948-9884-3F0D34983274}" sibTransId="{6DBCE8A1-08E0-4212-A1D9-0C6581F8B6F8}"/>
    <dgm:cxn modelId="{7207932B-43F0-459A-9461-76F781E70EEE}" srcId="{E83F4F1C-9386-452A-8029-EDA2643CBD14}" destId="{B6BC1456-35D2-4D91-B41A-A45685F39057}" srcOrd="7" destOrd="0" parTransId="{C3054CF1-DF19-456D-893C-D64DF4413D8B}" sibTransId="{FE52D180-FFF7-4FFC-AAB8-AE492A0C67D6}"/>
    <dgm:cxn modelId="{8BA1D331-E617-4144-A378-4C421EDDB97E}" type="presOf" srcId="{5A751FEC-B5BE-4DF3-AE2A-461911868F89}" destId="{612A1FC9-94E6-47A3-B3ED-B359C87DA275}" srcOrd="0" destOrd="0" presId="urn:microsoft.com/office/officeart/2005/8/layout/vList5"/>
    <dgm:cxn modelId="{19380240-5930-415D-B233-630E61DEAA5D}" srcId="{E83F4F1C-9386-452A-8029-EDA2643CBD14}" destId="{F56ED156-95F9-4EA6-BE96-8EC05B05C7B8}" srcOrd="3" destOrd="0" parTransId="{24F98311-2F3F-45E6-BDC0-9A40CA8ED338}" sibTransId="{A07F4490-6824-400A-BB78-DCF7387325B3}"/>
    <dgm:cxn modelId="{9A483844-9D03-4239-B52B-570F25C5D542}" type="presOf" srcId="{5137A1B1-0E44-4F2A-AE30-F4DEB2BDB51D}" destId="{C75B445A-0743-4A0D-AD71-11AEE521E06E}" srcOrd="0" destOrd="0" presId="urn:microsoft.com/office/officeart/2005/8/layout/vList5"/>
    <dgm:cxn modelId="{F7CE2B65-8C2C-4605-B018-CE2CC4724466}" type="presOf" srcId="{C64019AA-9DA5-41D7-808E-60236994DEF3}" destId="{7FF4C8E0-8F84-4FC1-917A-0D69FAA91951}" srcOrd="0" destOrd="0" presId="urn:microsoft.com/office/officeart/2005/8/layout/vList5"/>
    <dgm:cxn modelId="{7B2A664D-B076-4C62-A7C7-C709511B5DEE}" type="presOf" srcId="{E83F4F1C-9386-452A-8029-EDA2643CBD14}" destId="{D5D95472-FF1C-4993-9659-F78701124314}" srcOrd="0" destOrd="0" presId="urn:microsoft.com/office/officeart/2005/8/layout/vList5"/>
    <dgm:cxn modelId="{7A14734D-141B-4B95-9A77-E16F105FA53C}" srcId="{17A5DD3F-C9DA-483C-A210-CAA639C2933F}" destId="{23D617FD-118C-48FE-BD4A-BC81B2D18B41}" srcOrd="0" destOrd="0" parTransId="{305A2964-646C-44BE-A423-004D2F9F54F0}" sibTransId="{2D0E6B97-95DF-41BF-92F8-BC0A0E109B61}"/>
    <dgm:cxn modelId="{2A4D944D-C3A7-4EAD-932D-E845AB5B882F}" type="presOf" srcId="{F559B2D2-1C46-469B-B982-DBD53C989FD1}" destId="{7FF4C8E0-8F84-4FC1-917A-0D69FAA91951}" srcOrd="0" destOrd="1" presId="urn:microsoft.com/office/officeart/2005/8/layout/vList5"/>
    <dgm:cxn modelId="{37BB6270-F970-4ED8-872E-5B54A964CF9A}" type="presOf" srcId="{436AA837-B306-46AD-B73C-F775B8608D96}" destId="{612A1FC9-94E6-47A3-B3ED-B359C87DA275}" srcOrd="0" destOrd="1" presId="urn:microsoft.com/office/officeart/2005/8/layout/vList5"/>
    <dgm:cxn modelId="{F0E9C884-A73C-4CE2-A33B-1EC0B017ECBE}" srcId="{FD390B35-81B9-4952-8BF2-57BFD504ED0C}" destId="{F559B2D2-1C46-469B-B982-DBD53C989FD1}" srcOrd="1" destOrd="0" parTransId="{030B94AF-557B-429F-9A88-D142F502CA0D}" sibTransId="{9E567627-B6F0-4A03-8372-D41759BE8D7A}"/>
    <dgm:cxn modelId="{B05B8E85-3CF3-44D2-AF8B-F3C7146698C1}" type="presOf" srcId="{B6BC1456-35D2-4D91-B41A-A45685F39057}" destId="{5F3B8A13-0868-4415-B167-473BAC3D4BA4}" srcOrd="0" destOrd="0" presId="urn:microsoft.com/office/officeart/2005/8/layout/vList5"/>
    <dgm:cxn modelId="{B227998C-3F87-4036-8FD4-FB1C6B7E35BA}" srcId="{E83F4F1C-9386-452A-8029-EDA2643CBD14}" destId="{8670CEB1-6A60-4F3B-A684-D70F22A37B9A}" srcOrd="2" destOrd="0" parTransId="{AB9FB1E4-33F9-48A9-9CF5-EA8A9E3938C9}" sibTransId="{4D7B1692-82F6-4A04-AB17-6693BC42CAB6}"/>
    <dgm:cxn modelId="{7DE8C78C-5AC7-4486-B412-4ED8CBD01F5F}" srcId="{FD390B35-81B9-4952-8BF2-57BFD504ED0C}" destId="{C64019AA-9DA5-41D7-808E-60236994DEF3}" srcOrd="0" destOrd="0" parTransId="{6AB41FE7-4E2E-4F9A-AC7B-C929EE3FF6D8}" sibTransId="{1AC12C78-FDAE-40E1-B9FB-F40F2EC26830}"/>
    <dgm:cxn modelId="{211B698D-8D24-4F25-907A-A04F05B1B0CD}" type="presOf" srcId="{DF6FF2E9-F8F0-4739-85EA-0880E308F3C8}" destId="{C44DF60C-372F-45E1-BF8E-6B890FE780F5}" srcOrd="0" destOrd="0" presId="urn:microsoft.com/office/officeart/2005/8/layout/vList5"/>
    <dgm:cxn modelId="{50BC9D92-CE56-4ABE-B388-5E10A41DCAB5}" srcId="{40726A6A-EED0-40DA-914E-5A4F384D91C3}" destId="{436AA837-B306-46AD-B73C-F775B8608D96}" srcOrd="1" destOrd="0" parTransId="{0C804B65-F46C-4BA0-8C5B-6A1D85B4B9D9}" sibTransId="{39C2EF90-96BC-4325-8443-4F23E2BDA785}"/>
    <dgm:cxn modelId="{5B151B93-4AE4-4C31-9C6A-853CA5E2F11D}" type="presOf" srcId="{8670CEB1-6A60-4F3B-A684-D70F22A37B9A}" destId="{517E6F3C-4504-4ABC-B0FF-AC36FE72461C}" srcOrd="0" destOrd="0" presId="urn:microsoft.com/office/officeart/2005/8/layout/vList5"/>
    <dgm:cxn modelId="{7429E5A5-333D-4A1B-8E4A-DDE441B50E38}" srcId="{F56ED156-95F9-4EA6-BE96-8EC05B05C7B8}" destId="{618AB644-BF26-4D8A-812A-EF262D686047}" srcOrd="0" destOrd="0" parTransId="{4F0DDA82-8623-4A84-9A93-D456AC9BC33D}" sibTransId="{8983BEB5-2B88-454C-ABEF-E5D58242BE35}"/>
    <dgm:cxn modelId="{C28501B7-5336-4BD1-AA82-C0058E48E716}" srcId="{A6DE437E-3AA5-4E4F-ABEC-605688F82882}" destId="{36A106EF-33F4-498E-A478-9585C1879130}" srcOrd="1" destOrd="0" parTransId="{4DE0890C-725E-4C13-9E57-0819F1A49443}" sibTransId="{6214EACF-2A29-472C-8E9D-A0AA8276571E}"/>
    <dgm:cxn modelId="{DCCE09B7-4EE9-4321-BAE0-AA35E9D9EF44}" type="presOf" srcId="{F56ED156-95F9-4EA6-BE96-8EC05B05C7B8}" destId="{24774E8F-666F-4ADF-A246-A53167C97648}" srcOrd="0" destOrd="0" presId="urn:microsoft.com/office/officeart/2005/8/layout/vList5"/>
    <dgm:cxn modelId="{C0D086C2-FC5E-46BE-899F-6499AA7FBBC7}" type="presOf" srcId="{A6DE437E-3AA5-4E4F-ABEC-605688F82882}" destId="{BE826440-ADE0-4E1B-9FC4-AFF905C37D32}" srcOrd="0" destOrd="0" presId="urn:microsoft.com/office/officeart/2005/8/layout/vList5"/>
    <dgm:cxn modelId="{AC6339C4-DB69-460F-8D83-F828C63B53DF}" srcId="{A6DE437E-3AA5-4E4F-ABEC-605688F82882}" destId="{4F52782C-009D-44D7-9DF1-E8EE322E01D6}" srcOrd="0" destOrd="0" parTransId="{536B1B67-C5C3-4995-93C0-10A581A546F5}" sibTransId="{39630143-848A-4FD9-AEEC-3F4E6038B39D}"/>
    <dgm:cxn modelId="{DF0681C6-1CCC-4AA4-A97A-01BC2DA9CD55}" srcId="{849B445B-ADC9-45EF-A8CC-23B9A2B36599}" destId="{DF6FF2E9-F8F0-4739-85EA-0880E308F3C8}" srcOrd="0" destOrd="0" parTransId="{D3728D5F-CB93-4D1A-817B-A2D39ED4B56E}" sibTransId="{93C43AB4-5281-445E-A985-46ABA567935D}"/>
    <dgm:cxn modelId="{13EAE2C7-5383-4CB1-8DC7-2908CA3F1361}" srcId="{40726A6A-EED0-40DA-914E-5A4F384D91C3}" destId="{5A751FEC-B5BE-4DF3-AE2A-461911868F89}" srcOrd="0" destOrd="0" parTransId="{BF9F2DF1-AEBC-4590-B130-19E02F52F7D9}" sibTransId="{E68A1FDC-EA91-4261-9E02-8034137D4E3D}"/>
    <dgm:cxn modelId="{88343BCB-3FDC-4DB6-A2F8-C9A111A3E366}" type="presOf" srcId="{4F52782C-009D-44D7-9DF1-E8EE322E01D6}" destId="{0976EAD6-44B4-4583-B27A-F5DC7AE2DBB8}" srcOrd="0" destOrd="0" presId="urn:microsoft.com/office/officeart/2005/8/layout/vList5"/>
    <dgm:cxn modelId="{230747CC-4892-4C46-A0DD-4935D51FD51D}" type="presOf" srcId="{FD390B35-81B9-4952-8BF2-57BFD504ED0C}" destId="{AAF7C0BB-933D-48FC-9C62-99718332032A}" srcOrd="0" destOrd="0" presId="urn:microsoft.com/office/officeart/2005/8/layout/vList5"/>
    <dgm:cxn modelId="{9B4459D7-3302-4396-B5ED-963FB975BC0A}" type="presOf" srcId="{618AB644-BF26-4D8A-812A-EF262D686047}" destId="{FF29BF1F-B2A6-44A4-A780-E4F4A45DDB62}" srcOrd="0" destOrd="0" presId="urn:microsoft.com/office/officeart/2005/8/layout/vList5"/>
    <dgm:cxn modelId="{2AE44BD9-10E8-43A9-AB2C-C8B8EF5B4E09}" type="presOf" srcId="{849B445B-ADC9-45EF-A8CC-23B9A2B36599}" destId="{D9A0C7C6-E545-48C4-B323-388FB6FA0E01}" srcOrd="0" destOrd="0" presId="urn:microsoft.com/office/officeart/2005/8/layout/vList5"/>
    <dgm:cxn modelId="{9953ADDF-3CDD-4520-A921-E1347ADC359F}" type="presOf" srcId="{36A106EF-33F4-498E-A478-9585C1879130}" destId="{0976EAD6-44B4-4583-B27A-F5DC7AE2DBB8}" srcOrd="0" destOrd="1" presId="urn:microsoft.com/office/officeart/2005/8/layout/vList5"/>
    <dgm:cxn modelId="{346FDEEC-474D-4D49-BAF5-040A84243513}" srcId="{E83F4F1C-9386-452A-8029-EDA2643CBD14}" destId="{FD390B35-81B9-4952-8BF2-57BFD504ED0C}" srcOrd="5" destOrd="0" parTransId="{586CCE69-8578-4409-8133-5AEE3F6899B0}" sibTransId="{19012761-82C8-4C5D-A0B9-9551371FF152}"/>
    <dgm:cxn modelId="{12980CFB-4E12-4BD4-AC27-EE666DE0C183}" type="presOf" srcId="{40726A6A-EED0-40DA-914E-5A4F384D91C3}" destId="{BB3F7965-6BC9-4692-9509-D61FEBAF7BAF}" srcOrd="0" destOrd="0" presId="urn:microsoft.com/office/officeart/2005/8/layout/vList5"/>
    <dgm:cxn modelId="{00B5529A-2587-46B3-AF91-D3E51C7ED262}" type="presParOf" srcId="{D5D95472-FF1C-4993-9659-F78701124314}" destId="{2D0B1591-C27C-404A-AC31-45DD2D53A214}" srcOrd="0" destOrd="0" presId="urn:microsoft.com/office/officeart/2005/8/layout/vList5"/>
    <dgm:cxn modelId="{9F77A5EB-7F72-4B2E-8A21-98356A171597}" type="presParOf" srcId="{2D0B1591-C27C-404A-AC31-45DD2D53A214}" destId="{BE826440-ADE0-4E1B-9FC4-AFF905C37D32}" srcOrd="0" destOrd="0" presId="urn:microsoft.com/office/officeart/2005/8/layout/vList5"/>
    <dgm:cxn modelId="{0F396BC8-9063-4BC6-ACB7-C3A53BEFD73D}" type="presParOf" srcId="{2D0B1591-C27C-404A-AC31-45DD2D53A214}" destId="{0976EAD6-44B4-4583-B27A-F5DC7AE2DBB8}" srcOrd="1" destOrd="0" presId="urn:microsoft.com/office/officeart/2005/8/layout/vList5"/>
    <dgm:cxn modelId="{6875A7F4-FD9A-480F-83C7-2A5A4F1D739C}" type="presParOf" srcId="{D5D95472-FF1C-4993-9659-F78701124314}" destId="{F1FE1C7C-B90C-42A2-A048-585C696A87D0}" srcOrd="1" destOrd="0" presId="urn:microsoft.com/office/officeart/2005/8/layout/vList5"/>
    <dgm:cxn modelId="{509270EE-0700-4637-9F1E-93BC985BDE1C}" type="presParOf" srcId="{D5D95472-FF1C-4993-9659-F78701124314}" destId="{0FF1C72B-1B77-4E98-A145-2C5E5E56C029}" srcOrd="2" destOrd="0" presId="urn:microsoft.com/office/officeart/2005/8/layout/vList5"/>
    <dgm:cxn modelId="{472EF2D1-0590-43E7-AC2E-4980F0EAE478}" type="presParOf" srcId="{0FF1C72B-1B77-4E98-A145-2C5E5E56C029}" destId="{2AB0015F-B7D8-46A7-8F39-E5FB335A11F7}" srcOrd="0" destOrd="0" presId="urn:microsoft.com/office/officeart/2005/8/layout/vList5"/>
    <dgm:cxn modelId="{3D594B6E-32DE-43E0-8F08-32BD2C552B32}" type="presParOf" srcId="{0FF1C72B-1B77-4E98-A145-2C5E5E56C029}" destId="{FC953B06-46F4-4E5E-BE71-13AECCC047C8}" srcOrd="1" destOrd="0" presId="urn:microsoft.com/office/officeart/2005/8/layout/vList5"/>
    <dgm:cxn modelId="{DD6DFDA3-7292-45BE-B2BD-885892348ABB}" type="presParOf" srcId="{D5D95472-FF1C-4993-9659-F78701124314}" destId="{2283DD06-6C06-4174-8B96-0158D7E4B890}" srcOrd="3" destOrd="0" presId="urn:microsoft.com/office/officeart/2005/8/layout/vList5"/>
    <dgm:cxn modelId="{7FA9B71B-3DA5-4268-9E9C-F9C2D487CF6C}" type="presParOf" srcId="{D5D95472-FF1C-4993-9659-F78701124314}" destId="{D229E529-9C0D-4F92-BDD6-DB0963DBDAD2}" srcOrd="4" destOrd="0" presId="urn:microsoft.com/office/officeart/2005/8/layout/vList5"/>
    <dgm:cxn modelId="{CF0635AF-00B8-4364-B5C6-DE1C0A94837A}" type="presParOf" srcId="{D229E529-9C0D-4F92-BDD6-DB0963DBDAD2}" destId="{517E6F3C-4504-4ABC-B0FF-AC36FE72461C}" srcOrd="0" destOrd="0" presId="urn:microsoft.com/office/officeart/2005/8/layout/vList5"/>
    <dgm:cxn modelId="{E8322BFC-853E-4FE3-83B0-C57F8BF4449D}" type="presParOf" srcId="{D229E529-9C0D-4F92-BDD6-DB0963DBDAD2}" destId="{C75B445A-0743-4A0D-AD71-11AEE521E06E}" srcOrd="1" destOrd="0" presId="urn:microsoft.com/office/officeart/2005/8/layout/vList5"/>
    <dgm:cxn modelId="{7E7FEC4F-ABE2-4211-8812-90FF55B02587}" type="presParOf" srcId="{D5D95472-FF1C-4993-9659-F78701124314}" destId="{E31BE931-3EFD-4298-B802-BAA1F705CB44}" srcOrd="5" destOrd="0" presId="urn:microsoft.com/office/officeart/2005/8/layout/vList5"/>
    <dgm:cxn modelId="{54C4962B-7019-4D9F-8335-1BF698368D0B}" type="presParOf" srcId="{D5D95472-FF1C-4993-9659-F78701124314}" destId="{76C0A418-986D-41D0-9D71-78DAE7AB1FA2}" srcOrd="6" destOrd="0" presId="urn:microsoft.com/office/officeart/2005/8/layout/vList5"/>
    <dgm:cxn modelId="{A1772C11-FF49-4125-9725-81E48BF0D212}" type="presParOf" srcId="{76C0A418-986D-41D0-9D71-78DAE7AB1FA2}" destId="{24774E8F-666F-4ADF-A246-A53167C97648}" srcOrd="0" destOrd="0" presId="urn:microsoft.com/office/officeart/2005/8/layout/vList5"/>
    <dgm:cxn modelId="{8EDB36F3-DA59-4933-82DB-40B146CEDB70}" type="presParOf" srcId="{76C0A418-986D-41D0-9D71-78DAE7AB1FA2}" destId="{FF29BF1F-B2A6-44A4-A780-E4F4A45DDB62}" srcOrd="1" destOrd="0" presId="urn:microsoft.com/office/officeart/2005/8/layout/vList5"/>
    <dgm:cxn modelId="{F647E65F-98A2-4109-905B-465536796B6E}" type="presParOf" srcId="{D5D95472-FF1C-4993-9659-F78701124314}" destId="{0AC558C5-4DE7-4E7D-B874-0AA4E88027F7}" srcOrd="7" destOrd="0" presId="urn:microsoft.com/office/officeart/2005/8/layout/vList5"/>
    <dgm:cxn modelId="{EDF10A0C-5008-4810-B0B4-6D9D3F46D2D4}" type="presParOf" srcId="{D5D95472-FF1C-4993-9659-F78701124314}" destId="{C11EC164-9F41-4372-B01B-14A762BD0FE1}" srcOrd="8" destOrd="0" presId="urn:microsoft.com/office/officeart/2005/8/layout/vList5"/>
    <dgm:cxn modelId="{D2BD2A54-7459-42F7-A18A-913CAC91F7A4}" type="presParOf" srcId="{C11EC164-9F41-4372-B01B-14A762BD0FE1}" destId="{BB3F7965-6BC9-4692-9509-D61FEBAF7BAF}" srcOrd="0" destOrd="0" presId="urn:microsoft.com/office/officeart/2005/8/layout/vList5"/>
    <dgm:cxn modelId="{EF23591F-3329-4DFF-BCA5-4EBD11B98AC3}" type="presParOf" srcId="{C11EC164-9F41-4372-B01B-14A762BD0FE1}" destId="{612A1FC9-94E6-47A3-B3ED-B359C87DA275}" srcOrd="1" destOrd="0" presId="urn:microsoft.com/office/officeart/2005/8/layout/vList5"/>
    <dgm:cxn modelId="{CC897BAC-BE36-4B47-A714-CE9C4471AEDD}" type="presParOf" srcId="{D5D95472-FF1C-4993-9659-F78701124314}" destId="{21E09C04-078F-44D3-9272-5625219CDB45}" srcOrd="9" destOrd="0" presId="urn:microsoft.com/office/officeart/2005/8/layout/vList5"/>
    <dgm:cxn modelId="{5B287074-0DD6-4D81-9F42-F227EBD01A23}" type="presParOf" srcId="{D5D95472-FF1C-4993-9659-F78701124314}" destId="{89483853-31ED-4C7F-ABED-C18565D7C516}" srcOrd="10" destOrd="0" presId="urn:microsoft.com/office/officeart/2005/8/layout/vList5"/>
    <dgm:cxn modelId="{33DB9576-4C03-485B-B767-4BB5E1F67431}" type="presParOf" srcId="{89483853-31ED-4C7F-ABED-C18565D7C516}" destId="{AAF7C0BB-933D-48FC-9C62-99718332032A}" srcOrd="0" destOrd="0" presId="urn:microsoft.com/office/officeart/2005/8/layout/vList5"/>
    <dgm:cxn modelId="{164FF6A9-8FC3-45D5-89BB-34168D576212}" type="presParOf" srcId="{89483853-31ED-4C7F-ABED-C18565D7C516}" destId="{7FF4C8E0-8F84-4FC1-917A-0D69FAA91951}" srcOrd="1" destOrd="0" presId="urn:microsoft.com/office/officeart/2005/8/layout/vList5"/>
    <dgm:cxn modelId="{DB2E0131-66FE-47D3-B743-859A87B7383D}" type="presParOf" srcId="{D5D95472-FF1C-4993-9659-F78701124314}" destId="{B3F91CF4-1F20-48F2-AA77-5AC808FBC20D}" srcOrd="11" destOrd="0" presId="urn:microsoft.com/office/officeart/2005/8/layout/vList5"/>
    <dgm:cxn modelId="{F237E394-AAA6-47CE-99AA-4EB7A70C89BA}" type="presParOf" srcId="{D5D95472-FF1C-4993-9659-F78701124314}" destId="{C65B4EDC-C987-439F-BDF5-BA4B50F3956C}" srcOrd="12" destOrd="0" presId="urn:microsoft.com/office/officeart/2005/8/layout/vList5"/>
    <dgm:cxn modelId="{F20826F0-72DE-461E-9C09-CCE7F3E59ABF}" type="presParOf" srcId="{C65B4EDC-C987-439F-BDF5-BA4B50F3956C}" destId="{D9A0C7C6-E545-48C4-B323-388FB6FA0E01}" srcOrd="0" destOrd="0" presId="urn:microsoft.com/office/officeart/2005/8/layout/vList5"/>
    <dgm:cxn modelId="{D9121DBA-0C86-4C1C-9537-95ED91B1F296}" type="presParOf" srcId="{C65B4EDC-C987-439F-BDF5-BA4B50F3956C}" destId="{C44DF60C-372F-45E1-BF8E-6B890FE780F5}" srcOrd="1" destOrd="0" presId="urn:microsoft.com/office/officeart/2005/8/layout/vList5"/>
    <dgm:cxn modelId="{E81E740F-AE16-429D-8E44-CAFD31F7C619}" type="presParOf" srcId="{D5D95472-FF1C-4993-9659-F78701124314}" destId="{02516D1C-7FA1-41B2-8315-74D65E3E8DE8}" srcOrd="13" destOrd="0" presId="urn:microsoft.com/office/officeart/2005/8/layout/vList5"/>
    <dgm:cxn modelId="{E471C82D-BDA8-4843-BEBB-F47F9278A6E7}" type="presParOf" srcId="{D5D95472-FF1C-4993-9659-F78701124314}" destId="{C775DA53-2ED3-4EE5-886D-533E879FE98F}" srcOrd="14" destOrd="0" presId="urn:microsoft.com/office/officeart/2005/8/layout/vList5"/>
    <dgm:cxn modelId="{E6423444-C963-493E-851D-939EE90E3143}" type="presParOf" srcId="{C775DA53-2ED3-4EE5-886D-533E879FE98F}" destId="{5F3B8A13-0868-4415-B167-473BAC3D4BA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A81247-17B4-49DE-92B0-5085B651B82F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E6175821-63D3-46D9-8A33-AA4F475F8104}">
      <dgm:prSet custT="1"/>
      <dgm:spPr>
        <a:solidFill>
          <a:schemeClr val="tx2">
            <a:lumMod val="10000"/>
            <a:lumOff val="90000"/>
          </a:schemeClr>
        </a:solidFill>
      </dgm:spPr>
      <dgm:t>
        <a:bodyPr/>
        <a:lstStyle/>
        <a:p>
          <a:r>
            <a:rPr lang="en-IN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FPGA-Based QAM-FSO Hardware Prototype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E85B89C-021A-4690-8DB8-CE597A285B18}" type="parTrans" cxnId="{08D73203-1CCA-49B8-AAD7-B2A4143C6CC6}">
      <dgm:prSet/>
      <dgm:spPr/>
      <dgm:t>
        <a:bodyPr/>
        <a:lstStyle/>
        <a:p>
          <a:endParaRPr lang="en-IN"/>
        </a:p>
      </dgm:t>
    </dgm:pt>
    <dgm:pt modelId="{9149777E-E334-4FC3-A147-DEE2A12F24D5}" type="sibTrans" cxnId="{08D73203-1CCA-49B8-AAD7-B2A4143C6CC6}">
      <dgm:prSet/>
      <dgm:spPr/>
      <dgm:t>
        <a:bodyPr/>
        <a:lstStyle/>
        <a:p>
          <a:endParaRPr lang="en-IN"/>
        </a:p>
      </dgm:t>
    </dgm:pt>
    <dgm:pt modelId="{0E0A16AD-72B7-4275-AAED-C7DFE9442592}">
      <dgm:prSet custT="1"/>
      <dgm:spPr>
        <a:solidFill>
          <a:schemeClr val="tx2">
            <a:lumMod val="10000"/>
            <a:lumOff val="90000"/>
          </a:schemeClr>
        </a:solidFill>
      </dgm:spPr>
      <dgm:t>
        <a:bodyPr/>
        <a:lstStyle/>
        <a:p>
          <a:pPr>
            <a:buNone/>
          </a:pPr>
          <a:r>
            <a:rPr lang="en-IN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Adverse Weather Simulation Testbed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9FBFBD-525C-4E00-8208-C233811C1B8B}" type="parTrans" cxnId="{B41D3E29-63E8-4D0C-BBA4-8EF3EC0D6C5E}">
      <dgm:prSet/>
      <dgm:spPr/>
      <dgm:t>
        <a:bodyPr/>
        <a:lstStyle/>
        <a:p>
          <a:endParaRPr lang="en-IN"/>
        </a:p>
      </dgm:t>
    </dgm:pt>
    <dgm:pt modelId="{460B80A4-8352-4FAC-9DEF-06D49CD951D9}" type="sibTrans" cxnId="{B41D3E29-63E8-4D0C-BBA4-8EF3EC0D6C5E}">
      <dgm:prSet/>
      <dgm:spPr/>
      <dgm:t>
        <a:bodyPr/>
        <a:lstStyle/>
        <a:p>
          <a:endParaRPr lang="en-IN"/>
        </a:p>
      </dgm:t>
    </dgm:pt>
    <dgm:pt modelId="{925C31B0-B142-4C56-AD46-A25200A42BB1}">
      <dgm:prSet custT="1"/>
      <dgm:spPr>
        <a:solidFill>
          <a:schemeClr val="tx2">
            <a:lumMod val="10000"/>
            <a:lumOff val="90000"/>
          </a:schemeClr>
        </a:solidFill>
      </dgm:spPr>
      <dgm:t>
        <a:bodyPr/>
        <a:lstStyle/>
        <a:p>
          <a:pPr>
            <a:buNone/>
          </a:pPr>
          <a:r>
            <a:rPr lang="en-IN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Experimental Performance Validation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6DAE3F-5920-430C-B9F6-2601194A11EF}" type="parTrans" cxnId="{2D0A544C-1025-4BB9-B18A-1F23456C7FBC}">
      <dgm:prSet/>
      <dgm:spPr/>
      <dgm:t>
        <a:bodyPr/>
        <a:lstStyle/>
        <a:p>
          <a:endParaRPr lang="en-IN"/>
        </a:p>
      </dgm:t>
    </dgm:pt>
    <dgm:pt modelId="{3324190B-FDA7-49D1-B641-0CE43143E2EE}" type="sibTrans" cxnId="{2D0A544C-1025-4BB9-B18A-1F23456C7FBC}">
      <dgm:prSet/>
      <dgm:spPr/>
      <dgm:t>
        <a:bodyPr/>
        <a:lstStyle/>
        <a:p>
          <a:endParaRPr lang="en-IN"/>
        </a:p>
      </dgm:t>
    </dgm:pt>
    <dgm:pt modelId="{CC72CEEB-86EA-46CB-A0E4-51F33B231D0B}">
      <dgm:prSet custT="1"/>
      <dgm:spPr>
        <a:solidFill>
          <a:schemeClr val="tx2">
            <a:lumMod val="10000"/>
            <a:lumOff val="90000"/>
          </a:schemeClr>
        </a:solidFill>
      </dgm:spPr>
      <dgm:t>
        <a:bodyPr/>
        <a:lstStyle/>
        <a:p>
          <a:pPr>
            <a:buNone/>
          </a:pPr>
          <a:r>
            <a:rPr lang="en-IN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Small-Scale Fading Characterization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9163BD-1DFF-4A9B-AF29-0A66FD9ED9CA}" type="parTrans" cxnId="{5F05B783-4115-4BAD-B417-320CB51175AE}">
      <dgm:prSet/>
      <dgm:spPr/>
      <dgm:t>
        <a:bodyPr/>
        <a:lstStyle/>
        <a:p>
          <a:endParaRPr lang="en-IN"/>
        </a:p>
      </dgm:t>
    </dgm:pt>
    <dgm:pt modelId="{A5A20600-3837-498E-A209-CC50AE05110B}" type="sibTrans" cxnId="{5F05B783-4115-4BAD-B417-320CB51175AE}">
      <dgm:prSet/>
      <dgm:spPr/>
      <dgm:t>
        <a:bodyPr/>
        <a:lstStyle/>
        <a:p>
          <a:endParaRPr lang="en-IN"/>
        </a:p>
      </dgm:t>
    </dgm:pt>
    <dgm:pt modelId="{B3A80534-44AF-432C-A0E4-DB53FF635711}">
      <dgm:prSet custT="1"/>
      <dgm:spPr>
        <a:solidFill>
          <a:schemeClr val="tx2">
            <a:lumMod val="10000"/>
            <a:lumOff val="90000"/>
          </a:schemeClr>
        </a:solidFill>
      </dgm:spPr>
      <dgm:t>
        <a:bodyPr/>
        <a:lstStyle/>
        <a:p>
          <a:pPr>
            <a:buNone/>
          </a:pPr>
          <a:r>
            <a:rPr lang="en-IN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Monte Carlo–Verified Analytical Models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D83D53-C149-4A06-9A9D-E3AA173295BA}" type="parTrans" cxnId="{19BA31B4-5E26-44D1-9DD3-3FCA27C5F9F7}">
      <dgm:prSet/>
      <dgm:spPr/>
      <dgm:t>
        <a:bodyPr/>
        <a:lstStyle/>
        <a:p>
          <a:endParaRPr lang="en-IN"/>
        </a:p>
      </dgm:t>
    </dgm:pt>
    <dgm:pt modelId="{B34316D8-0A86-43AD-85E8-13EF2A3BDECC}" type="sibTrans" cxnId="{19BA31B4-5E26-44D1-9DD3-3FCA27C5F9F7}">
      <dgm:prSet/>
      <dgm:spPr/>
      <dgm:t>
        <a:bodyPr/>
        <a:lstStyle/>
        <a:p>
          <a:endParaRPr lang="en-IN"/>
        </a:p>
      </dgm:t>
    </dgm:pt>
    <dgm:pt modelId="{59B685E4-D83F-454F-9DDC-F5E3350F771E}">
      <dgm:prSet custT="1"/>
      <dgm:spPr>
        <a:solidFill>
          <a:schemeClr val="tx2">
            <a:lumMod val="10000"/>
            <a:lumOff val="90000"/>
          </a:schemeClr>
        </a:solidFill>
      </dgm:spPr>
      <dgm:t>
        <a:bodyPr/>
        <a:lstStyle/>
        <a:p>
          <a:pPr>
            <a:buNone/>
          </a:pPr>
          <a:r>
            <a:rPr lang="en-IN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DNN-Based Intelligent Performance Prediction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641427F-FB33-4C3B-8F23-8AAB348930CD}" type="parTrans" cxnId="{39BDAD78-E302-459A-B9D5-9930B9091958}">
      <dgm:prSet/>
      <dgm:spPr/>
      <dgm:t>
        <a:bodyPr/>
        <a:lstStyle/>
        <a:p>
          <a:endParaRPr lang="en-IN"/>
        </a:p>
      </dgm:t>
    </dgm:pt>
    <dgm:pt modelId="{038BB67B-7146-451C-9BA3-99B4A9860A55}" type="sibTrans" cxnId="{39BDAD78-E302-459A-B9D5-9930B9091958}">
      <dgm:prSet/>
      <dgm:spPr/>
      <dgm:t>
        <a:bodyPr/>
        <a:lstStyle/>
        <a:p>
          <a:endParaRPr lang="en-IN"/>
        </a:p>
      </dgm:t>
    </dgm:pt>
    <dgm:pt modelId="{778121CF-FB70-43BD-8038-AC7E1A43A73B}">
      <dgm:prSet custT="1"/>
      <dgm:spPr>
        <a:solidFill>
          <a:schemeClr val="tx2">
            <a:lumMod val="10000"/>
            <a:lumOff val="90000"/>
          </a:schemeClr>
        </a:solidFill>
      </dgm:spPr>
      <dgm:t>
        <a:bodyPr/>
        <a:lstStyle/>
        <a:p>
          <a:pPr>
            <a:buNone/>
          </a:pPr>
          <a:r>
            <a:rPr lang="en-IN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Reduced Computational Complexity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08CB47-BB96-466A-95BF-BB16A30AC91B}" type="parTrans" cxnId="{1148C06F-51B0-4C91-8862-E964A2F9E709}">
      <dgm:prSet/>
      <dgm:spPr/>
      <dgm:t>
        <a:bodyPr/>
        <a:lstStyle/>
        <a:p>
          <a:endParaRPr lang="en-IN"/>
        </a:p>
      </dgm:t>
    </dgm:pt>
    <dgm:pt modelId="{39F89DA3-EE19-4A2E-B7F3-F4C5C6AA1332}" type="sibTrans" cxnId="{1148C06F-51B0-4C91-8862-E964A2F9E709}">
      <dgm:prSet/>
      <dgm:spPr/>
      <dgm:t>
        <a:bodyPr/>
        <a:lstStyle/>
        <a:p>
          <a:endParaRPr lang="en-IN"/>
        </a:p>
      </dgm:t>
    </dgm:pt>
    <dgm:pt modelId="{ED57C3CC-02DD-4746-8A2E-998E8AE62376}">
      <dgm:prSet custT="1"/>
      <dgm:spPr>
        <a:solidFill>
          <a:schemeClr val="tx2">
            <a:lumMod val="10000"/>
            <a:lumOff val="90000"/>
          </a:schemeClr>
        </a:solidFill>
      </dgm:spPr>
      <dgm:t>
        <a:bodyPr/>
        <a:lstStyle/>
        <a:p>
          <a:pPr>
            <a:buNone/>
          </a:pPr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Reusable and Modular FPGA Firmware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437186-4A93-46C0-B57D-632127CFC868}" type="parTrans" cxnId="{6F984180-731D-405B-A38F-50CED6C9EEB2}">
      <dgm:prSet/>
      <dgm:spPr/>
      <dgm:t>
        <a:bodyPr/>
        <a:lstStyle/>
        <a:p>
          <a:endParaRPr lang="en-IN"/>
        </a:p>
      </dgm:t>
    </dgm:pt>
    <dgm:pt modelId="{98DDA547-D74B-4593-A7AB-77252649CCA9}" type="sibTrans" cxnId="{6F984180-731D-405B-A38F-50CED6C9EEB2}">
      <dgm:prSet/>
      <dgm:spPr/>
      <dgm:t>
        <a:bodyPr/>
        <a:lstStyle/>
        <a:p>
          <a:endParaRPr lang="en-IN"/>
        </a:p>
      </dgm:t>
    </dgm:pt>
    <dgm:pt modelId="{73E57C9C-C102-40F9-9887-42DE67A6D853}">
      <dgm:prSet custT="1"/>
      <dgm:spPr>
        <a:solidFill>
          <a:schemeClr val="tx2">
            <a:lumMod val="10000"/>
            <a:lumOff val="90000"/>
          </a:schemeClr>
        </a:solidFill>
      </dgm:spPr>
      <dgm:t>
        <a:bodyPr/>
        <a:lstStyle/>
        <a:p>
          <a:pPr>
            <a:buNone/>
          </a:pPr>
          <a:r>
            <a:rPr lang="en-IN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Field-Deployable Rural Broadband Framework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E2092F-A10F-4649-867B-062F01DB0DA2}" type="parTrans" cxnId="{00D1FE08-B214-4A22-9E63-E51DC1398DFA}">
      <dgm:prSet/>
      <dgm:spPr/>
      <dgm:t>
        <a:bodyPr/>
        <a:lstStyle/>
        <a:p>
          <a:endParaRPr lang="en-IN"/>
        </a:p>
      </dgm:t>
    </dgm:pt>
    <dgm:pt modelId="{4C207D45-E031-483C-A702-2F1E3B0907B4}" type="sibTrans" cxnId="{00D1FE08-B214-4A22-9E63-E51DC1398DFA}">
      <dgm:prSet/>
      <dgm:spPr/>
      <dgm:t>
        <a:bodyPr/>
        <a:lstStyle/>
        <a:p>
          <a:endParaRPr lang="en-IN"/>
        </a:p>
      </dgm:t>
    </dgm:pt>
    <dgm:pt modelId="{F5FC2ADD-6609-4F99-A254-7056DBF6BEC7}">
      <dgm:prSet custT="1"/>
      <dgm:spPr>
        <a:solidFill>
          <a:schemeClr val="tx2">
            <a:lumMod val="10000"/>
            <a:lumOff val="90000"/>
          </a:schemeClr>
        </a:solidFill>
      </dgm:spPr>
      <dgm:t>
        <a:bodyPr/>
        <a:lstStyle/>
        <a:p>
          <a:pPr>
            <a:buNone/>
          </a:pPr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 Assets and Skilled Manpower Development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666FC2-0EA5-4FC7-AC60-6BC0D1492829}" type="parTrans" cxnId="{DF332D98-97A7-40AA-9940-563F540B2DC1}">
      <dgm:prSet/>
      <dgm:spPr/>
      <dgm:t>
        <a:bodyPr/>
        <a:lstStyle/>
        <a:p>
          <a:endParaRPr lang="en-IN"/>
        </a:p>
      </dgm:t>
    </dgm:pt>
    <dgm:pt modelId="{050C8F2A-6819-4978-B016-D713B4E45240}" type="sibTrans" cxnId="{DF332D98-97A7-40AA-9940-563F540B2DC1}">
      <dgm:prSet/>
      <dgm:spPr/>
      <dgm:t>
        <a:bodyPr/>
        <a:lstStyle/>
        <a:p>
          <a:endParaRPr lang="en-IN"/>
        </a:p>
      </dgm:t>
    </dgm:pt>
    <dgm:pt modelId="{284B5D0C-91A8-4CF3-8282-8DB31F049EAE}" type="pres">
      <dgm:prSet presAssocID="{9DA81247-17B4-49DE-92B0-5085B651B82F}" presName="linear" presStyleCnt="0">
        <dgm:presLayoutVars>
          <dgm:animLvl val="lvl"/>
          <dgm:resizeHandles val="exact"/>
        </dgm:presLayoutVars>
      </dgm:prSet>
      <dgm:spPr/>
    </dgm:pt>
    <dgm:pt modelId="{0F880107-4137-440F-AC7F-D9ADDE378EE3}" type="pres">
      <dgm:prSet presAssocID="{E6175821-63D3-46D9-8A33-AA4F475F8104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4A5F44DF-F2AE-40B6-BC85-3FE33F97E73C}" type="pres">
      <dgm:prSet presAssocID="{9149777E-E334-4FC3-A147-DEE2A12F24D5}" presName="spacer" presStyleCnt="0"/>
      <dgm:spPr/>
    </dgm:pt>
    <dgm:pt modelId="{02274CBB-3F55-4271-A370-09188C25347A}" type="pres">
      <dgm:prSet presAssocID="{0E0A16AD-72B7-4275-AAED-C7DFE9442592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1DA0FE4D-93BE-473A-B663-B3AADC1BBD69}" type="pres">
      <dgm:prSet presAssocID="{460B80A4-8352-4FAC-9DEF-06D49CD951D9}" presName="spacer" presStyleCnt="0"/>
      <dgm:spPr/>
    </dgm:pt>
    <dgm:pt modelId="{AE312F75-28F5-4C29-B2F2-1DEC54AC5A62}" type="pres">
      <dgm:prSet presAssocID="{925C31B0-B142-4C56-AD46-A25200A42BB1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EF0DE3A5-ECD9-4440-893C-B23053AA7D18}" type="pres">
      <dgm:prSet presAssocID="{3324190B-FDA7-49D1-B641-0CE43143E2EE}" presName="spacer" presStyleCnt="0"/>
      <dgm:spPr/>
    </dgm:pt>
    <dgm:pt modelId="{D4F53B7E-EFC5-4C58-BB03-B0D422C3707F}" type="pres">
      <dgm:prSet presAssocID="{CC72CEEB-86EA-46CB-A0E4-51F33B231D0B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A64D31EB-177F-4C17-9D9E-0C9597351EBC}" type="pres">
      <dgm:prSet presAssocID="{A5A20600-3837-498E-A209-CC50AE05110B}" presName="spacer" presStyleCnt="0"/>
      <dgm:spPr/>
    </dgm:pt>
    <dgm:pt modelId="{A15033FB-58DA-4858-9A19-2FE6F3BF793D}" type="pres">
      <dgm:prSet presAssocID="{B3A80534-44AF-432C-A0E4-DB53FF635711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3FE9F899-0737-4EB1-BFD6-8442D56FA84B}" type="pres">
      <dgm:prSet presAssocID="{B34316D8-0A86-43AD-85E8-13EF2A3BDECC}" presName="spacer" presStyleCnt="0"/>
      <dgm:spPr/>
    </dgm:pt>
    <dgm:pt modelId="{DC03FE36-689A-4CD0-85FE-5C7527F04B57}" type="pres">
      <dgm:prSet presAssocID="{59B685E4-D83F-454F-9DDC-F5E3350F771E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ACAABECB-2281-4B51-B315-0D5F6792C39A}" type="pres">
      <dgm:prSet presAssocID="{038BB67B-7146-451C-9BA3-99B4A9860A55}" presName="spacer" presStyleCnt="0"/>
      <dgm:spPr/>
    </dgm:pt>
    <dgm:pt modelId="{4E798ED9-36FF-4369-BF4B-6A747B6DAB51}" type="pres">
      <dgm:prSet presAssocID="{778121CF-FB70-43BD-8038-AC7E1A43A73B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C978E1E7-CA7C-4586-AC90-0C1374FDFB18}" type="pres">
      <dgm:prSet presAssocID="{39F89DA3-EE19-4A2E-B7F3-F4C5C6AA1332}" presName="spacer" presStyleCnt="0"/>
      <dgm:spPr/>
    </dgm:pt>
    <dgm:pt modelId="{CBEA3972-CC74-4472-9056-7B3788A50210}" type="pres">
      <dgm:prSet presAssocID="{ED57C3CC-02DD-4746-8A2E-998E8AE62376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096FAB32-1855-4F48-8CC4-16EC1CBF1206}" type="pres">
      <dgm:prSet presAssocID="{98DDA547-D74B-4593-A7AB-77252649CCA9}" presName="spacer" presStyleCnt="0"/>
      <dgm:spPr/>
    </dgm:pt>
    <dgm:pt modelId="{6E87AF0C-1E06-4CF9-883B-6502CB438A3D}" type="pres">
      <dgm:prSet presAssocID="{73E57C9C-C102-40F9-9887-42DE67A6D853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5F8230AC-419C-4949-8D9C-A914EE2DCAC1}" type="pres">
      <dgm:prSet presAssocID="{4C207D45-E031-483C-A702-2F1E3B0907B4}" presName="spacer" presStyleCnt="0"/>
      <dgm:spPr/>
    </dgm:pt>
    <dgm:pt modelId="{6048953D-0B02-4F1F-9C05-ECB12BC275CC}" type="pres">
      <dgm:prSet presAssocID="{F5FC2ADD-6609-4F99-A254-7056DBF6BEC7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08D73203-1CCA-49B8-AAD7-B2A4143C6CC6}" srcId="{9DA81247-17B4-49DE-92B0-5085B651B82F}" destId="{E6175821-63D3-46D9-8A33-AA4F475F8104}" srcOrd="0" destOrd="0" parTransId="{EE85B89C-021A-4690-8DB8-CE597A285B18}" sibTransId="{9149777E-E334-4FC3-A147-DEE2A12F24D5}"/>
    <dgm:cxn modelId="{00D1FE08-B214-4A22-9E63-E51DC1398DFA}" srcId="{9DA81247-17B4-49DE-92B0-5085B651B82F}" destId="{73E57C9C-C102-40F9-9887-42DE67A6D853}" srcOrd="8" destOrd="0" parTransId="{1BE2092F-A10F-4649-867B-062F01DB0DA2}" sibTransId="{4C207D45-E031-483C-A702-2F1E3B0907B4}"/>
    <dgm:cxn modelId="{86FCBC15-D8E1-4205-8A70-D6A02679A71E}" type="presOf" srcId="{73E57C9C-C102-40F9-9887-42DE67A6D853}" destId="{6E87AF0C-1E06-4CF9-883B-6502CB438A3D}" srcOrd="0" destOrd="0" presId="urn:microsoft.com/office/officeart/2005/8/layout/vList2"/>
    <dgm:cxn modelId="{A0310220-5B17-49AC-8BE5-A66701D0C5D5}" type="presOf" srcId="{B3A80534-44AF-432C-A0E4-DB53FF635711}" destId="{A15033FB-58DA-4858-9A19-2FE6F3BF793D}" srcOrd="0" destOrd="0" presId="urn:microsoft.com/office/officeart/2005/8/layout/vList2"/>
    <dgm:cxn modelId="{B41D3E29-63E8-4D0C-BBA4-8EF3EC0D6C5E}" srcId="{9DA81247-17B4-49DE-92B0-5085B651B82F}" destId="{0E0A16AD-72B7-4275-AAED-C7DFE9442592}" srcOrd="1" destOrd="0" parTransId="{8A9FBFBD-525C-4E00-8208-C233811C1B8B}" sibTransId="{460B80A4-8352-4FAC-9DEF-06D49CD951D9}"/>
    <dgm:cxn modelId="{D9E31B5E-6471-487E-938E-D300E9416890}" type="presOf" srcId="{778121CF-FB70-43BD-8038-AC7E1A43A73B}" destId="{4E798ED9-36FF-4369-BF4B-6A747B6DAB51}" srcOrd="0" destOrd="0" presId="urn:microsoft.com/office/officeart/2005/8/layout/vList2"/>
    <dgm:cxn modelId="{17DFF16A-0E07-4805-8EC8-E6CC74288CD5}" type="presOf" srcId="{9DA81247-17B4-49DE-92B0-5085B651B82F}" destId="{284B5D0C-91A8-4CF3-8282-8DB31F049EAE}" srcOrd="0" destOrd="0" presId="urn:microsoft.com/office/officeart/2005/8/layout/vList2"/>
    <dgm:cxn modelId="{D5D03C6B-9F7A-4E8C-B230-D95C7035B6C2}" type="presOf" srcId="{0E0A16AD-72B7-4275-AAED-C7DFE9442592}" destId="{02274CBB-3F55-4271-A370-09188C25347A}" srcOrd="0" destOrd="0" presId="urn:microsoft.com/office/officeart/2005/8/layout/vList2"/>
    <dgm:cxn modelId="{2D0A544C-1025-4BB9-B18A-1F23456C7FBC}" srcId="{9DA81247-17B4-49DE-92B0-5085B651B82F}" destId="{925C31B0-B142-4C56-AD46-A25200A42BB1}" srcOrd="2" destOrd="0" parTransId="{DC6DAE3F-5920-430C-B9F6-2601194A11EF}" sibTransId="{3324190B-FDA7-49D1-B641-0CE43143E2EE}"/>
    <dgm:cxn modelId="{1148C06F-51B0-4C91-8862-E964A2F9E709}" srcId="{9DA81247-17B4-49DE-92B0-5085B651B82F}" destId="{778121CF-FB70-43BD-8038-AC7E1A43A73B}" srcOrd="6" destOrd="0" parTransId="{7508CB47-BB96-466A-95BF-BB16A30AC91B}" sibTransId="{39F89DA3-EE19-4A2E-B7F3-F4C5C6AA1332}"/>
    <dgm:cxn modelId="{6FACB877-909D-4427-9B99-19F9DB8F3326}" type="presOf" srcId="{925C31B0-B142-4C56-AD46-A25200A42BB1}" destId="{AE312F75-28F5-4C29-B2F2-1DEC54AC5A62}" srcOrd="0" destOrd="0" presId="urn:microsoft.com/office/officeart/2005/8/layout/vList2"/>
    <dgm:cxn modelId="{39BDAD78-E302-459A-B9D5-9930B9091958}" srcId="{9DA81247-17B4-49DE-92B0-5085B651B82F}" destId="{59B685E4-D83F-454F-9DDC-F5E3350F771E}" srcOrd="5" destOrd="0" parTransId="{7641427F-FB33-4C3B-8F23-8AAB348930CD}" sibTransId="{038BB67B-7146-451C-9BA3-99B4A9860A55}"/>
    <dgm:cxn modelId="{6F984180-731D-405B-A38F-50CED6C9EEB2}" srcId="{9DA81247-17B4-49DE-92B0-5085B651B82F}" destId="{ED57C3CC-02DD-4746-8A2E-998E8AE62376}" srcOrd="7" destOrd="0" parTransId="{BC437186-4A93-46C0-B57D-632127CFC868}" sibTransId="{98DDA547-D74B-4593-A7AB-77252649CCA9}"/>
    <dgm:cxn modelId="{5F05B783-4115-4BAD-B417-320CB51175AE}" srcId="{9DA81247-17B4-49DE-92B0-5085B651B82F}" destId="{CC72CEEB-86EA-46CB-A0E4-51F33B231D0B}" srcOrd="3" destOrd="0" parTransId="{329163BD-1DFF-4A9B-AF29-0A66FD9ED9CA}" sibTransId="{A5A20600-3837-498E-A209-CC50AE05110B}"/>
    <dgm:cxn modelId="{55F76E8B-AB64-46C0-ACE4-992E9CB79EB0}" type="presOf" srcId="{59B685E4-D83F-454F-9DDC-F5E3350F771E}" destId="{DC03FE36-689A-4CD0-85FE-5C7527F04B57}" srcOrd="0" destOrd="0" presId="urn:microsoft.com/office/officeart/2005/8/layout/vList2"/>
    <dgm:cxn modelId="{4E5E8696-23DB-4487-AA91-B67771438779}" type="presOf" srcId="{ED57C3CC-02DD-4746-8A2E-998E8AE62376}" destId="{CBEA3972-CC74-4472-9056-7B3788A50210}" srcOrd="0" destOrd="0" presId="urn:microsoft.com/office/officeart/2005/8/layout/vList2"/>
    <dgm:cxn modelId="{DF332D98-97A7-40AA-9940-563F540B2DC1}" srcId="{9DA81247-17B4-49DE-92B0-5085B651B82F}" destId="{F5FC2ADD-6609-4F99-A254-7056DBF6BEC7}" srcOrd="9" destOrd="0" parTransId="{33666FC2-0EA5-4FC7-AC60-6BC0D1492829}" sibTransId="{050C8F2A-6819-4978-B016-D713B4E45240}"/>
    <dgm:cxn modelId="{19BA31B4-5E26-44D1-9DD3-3FCA27C5F9F7}" srcId="{9DA81247-17B4-49DE-92B0-5085B651B82F}" destId="{B3A80534-44AF-432C-A0E4-DB53FF635711}" srcOrd="4" destOrd="0" parTransId="{DAD83D53-C149-4A06-9A9D-E3AA173295BA}" sibTransId="{B34316D8-0A86-43AD-85E8-13EF2A3BDECC}"/>
    <dgm:cxn modelId="{AFD3DDBE-7797-4F38-8CA7-F1C744412AAE}" type="presOf" srcId="{CC72CEEB-86EA-46CB-A0E4-51F33B231D0B}" destId="{D4F53B7E-EFC5-4C58-BB03-B0D422C3707F}" srcOrd="0" destOrd="0" presId="urn:microsoft.com/office/officeart/2005/8/layout/vList2"/>
    <dgm:cxn modelId="{051017DB-9402-4942-9720-9A1752C2F131}" type="presOf" srcId="{E6175821-63D3-46D9-8A33-AA4F475F8104}" destId="{0F880107-4137-440F-AC7F-D9ADDE378EE3}" srcOrd="0" destOrd="0" presId="urn:microsoft.com/office/officeart/2005/8/layout/vList2"/>
    <dgm:cxn modelId="{5B4600E7-FA63-4233-B83B-E5804A3667BC}" type="presOf" srcId="{F5FC2ADD-6609-4F99-A254-7056DBF6BEC7}" destId="{6048953D-0B02-4F1F-9C05-ECB12BC275CC}" srcOrd="0" destOrd="0" presId="urn:microsoft.com/office/officeart/2005/8/layout/vList2"/>
    <dgm:cxn modelId="{E9132685-FFD3-4563-9A72-E0AFC5B4345A}" type="presParOf" srcId="{284B5D0C-91A8-4CF3-8282-8DB31F049EAE}" destId="{0F880107-4137-440F-AC7F-D9ADDE378EE3}" srcOrd="0" destOrd="0" presId="urn:microsoft.com/office/officeart/2005/8/layout/vList2"/>
    <dgm:cxn modelId="{57DEF438-3298-4EAC-A94F-36451CF3D026}" type="presParOf" srcId="{284B5D0C-91A8-4CF3-8282-8DB31F049EAE}" destId="{4A5F44DF-F2AE-40B6-BC85-3FE33F97E73C}" srcOrd="1" destOrd="0" presId="urn:microsoft.com/office/officeart/2005/8/layout/vList2"/>
    <dgm:cxn modelId="{D5C32C9E-B19A-48BE-8B9E-7A201E9AD7ED}" type="presParOf" srcId="{284B5D0C-91A8-4CF3-8282-8DB31F049EAE}" destId="{02274CBB-3F55-4271-A370-09188C25347A}" srcOrd="2" destOrd="0" presId="urn:microsoft.com/office/officeart/2005/8/layout/vList2"/>
    <dgm:cxn modelId="{CB62FB8C-4AB7-4DAE-87DC-3A9DD73F24B6}" type="presParOf" srcId="{284B5D0C-91A8-4CF3-8282-8DB31F049EAE}" destId="{1DA0FE4D-93BE-473A-B663-B3AADC1BBD69}" srcOrd="3" destOrd="0" presId="urn:microsoft.com/office/officeart/2005/8/layout/vList2"/>
    <dgm:cxn modelId="{FC426BF3-ED5E-43F6-BA74-E37E35A4075E}" type="presParOf" srcId="{284B5D0C-91A8-4CF3-8282-8DB31F049EAE}" destId="{AE312F75-28F5-4C29-B2F2-1DEC54AC5A62}" srcOrd="4" destOrd="0" presId="urn:microsoft.com/office/officeart/2005/8/layout/vList2"/>
    <dgm:cxn modelId="{5074B179-9D94-4268-96AB-7B490C5E77D0}" type="presParOf" srcId="{284B5D0C-91A8-4CF3-8282-8DB31F049EAE}" destId="{EF0DE3A5-ECD9-4440-893C-B23053AA7D18}" srcOrd="5" destOrd="0" presId="urn:microsoft.com/office/officeart/2005/8/layout/vList2"/>
    <dgm:cxn modelId="{666E152D-68F7-4F30-9C50-D2AA1E4CE9A7}" type="presParOf" srcId="{284B5D0C-91A8-4CF3-8282-8DB31F049EAE}" destId="{D4F53B7E-EFC5-4C58-BB03-B0D422C3707F}" srcOrd="6" destOrd="0" presId="urn:microsoft.com/office/officeart/2005/8/layout/vList2"/>
    <dgm:cxn modelId="{D5CB7835-3A7B-4310-BB86-15D9E34C0F7E}" type="presParOf" srcId="{284B5D0C-91A8-4CF3-8282-8DB31F049EAE}" destId="{A64D31EB-177F-4C17-9D9E-0C9597351EBC}" srcOrd="7" destOrd="0" presId="urn:microsoft.com/office/officeart/2005/8/layout/vList2"/>
    <dgm:cxn modelId="{91D4C508-417C-4498-9416-F2E4ACB95247}" type="presParOf" srcId="{284B5D0C-91A8-4CF3-8282-8DB31F049EAE}" destId="{A15033FB-58DA-4858-9A19-2FE6F3BF793D}" srcOrd="8" destOrd="0" presId="urn:microsoft.com/office/officeart/2005/8/layout/vList2"/>
    <dgm:cxn modelId="{EC8E27AB-2517-4086-BBFB-B4401AEE1054}" type="presParOf" srcId="{284B5D0C-91A8-4CF3-8282-8DB31F049EAE}" destId="{3FE9F899-0737-4EB1-BFD6-8442D56FA84B}" srcOrd="9" destOrd="0" presId="urn:microsoft.com/office/officeart/2005/8/layout/vList2"/>
    <dgm:cxn modelId="{479C2824-4911-41D4-938B-0DBD7F51AAE0}" type="presParOf" srcId="{284B5D0C-91A8-4CF3-8282-8DB31F049EAE}" destId="{DC03FE36-689A-4CD0-85FE-5C7527F04B57}" srcOrd="10" destOrd="0" presId="urn:microsoft.com/office/officeart/2005/8/layout/vList2"/>
    <dgm:cxn modelId="{90D6D247-1F5A-46B4-BD95-7240C78E9A0E}" type="presParOf" srcId="{284B5D0C-91A8-4CF3-8282-8DB31F049EAE}" destId="{ACAABECB-2281-4B51-B315-0D5F6792C39A}" srcOrd="11" destOrd="0" presId="urn:microsoft.com/office/officeart/2005/8/layout/vList2"/>
    <dgm:cxn modelId="{2BEFBE3D-29A6-4D09-928C-B0360555A988}" type="presParOf" srcId="{284B5D0C-91A8-4CF3-8282-8DB31F049EAE}" destId="{4E798ED9-36FF-4369-BF4B-6A747B6DAB51}" srcOrd="12" destOrd="0" presId="urn:microsoft.com/office/officeart/2005/8/layout/vList2"/>
    <dgm:cxn modelId="{DDF18924-C97E-40FE-975C-E17DB8B592DC}" type="presParOf" srcId="{284B5D0C-91A8-4CF3-8282-8DB31F049EAE}" destId="{C978E1E7-CA7C-4586-AC90-0C1374FDFB18}" srcOrd="13" destOrd="0" presId="urn:microsoft.com/office/officeart/2005/8/layout/vList2"/>
    <dgm:cxn modelId="{481F671E-18FB-4F10-AE07-0ECF9C2CA860}" type="presParOf" srcId="{284B5D0C-91A8-4CF3-8282-8DB31F049EAE}" destId="{CBEA3972-CC74-4472-9056-7B3788A50210}" srcOrd="14" destOrd="0" presId="urn:microsoft.com/office/officeart/2005/8/layout/vList2"/>
    <dgm:cxn modelId="{775D5860-C4FF-4857-8294-8A678DDD685B}" type="presParOf" srcId="{284B5D0C-91A8-4CF3-8282-8DB31F049EAE}" destId="{096FAB32-1855-4F48-8CC4-16EC1CBF1206}" srcOrd="15" destOrd="0" presId="urn:microsoft.com/office/officeart/2005/8/layout/vList2"/>
    <dgm:cxn modelId="{F6D88D9B-01F9-4F06-9429-374C9F470DB9}" type="presParOf" srcId="{284B5D0C-91A8-4CF3-8282-8DB31F049EAE}" destId="{6E87AF0C-1E06-4CF9-883B-6502CB438A3D}" srcOrd="16" destOrd="0" presId="urn:microsoft.com/office/officeart/2005/8/layout/vList2"/>
    <dgm:cxn modelId="{E4041381-B1F4-468C-A812-2207D282F9A4}" type="presParOf" srcId="{284B5D0C-91A8-4CF3-8282-8DB31F049EAE}" destId="{5F8230AC-419C-4949-8D9C-A914EE2DCAC1}" srcOrd="17" destOrd="0" presId="urn:microsoft.com/office/officeart/2005/8/layout/vList2"/>
    <dgm:cxn modelId="{3D63B1B8-2A5F-4F8D-B07B-ECCF45EB243E}" type="presParOf" srcId="{284B5D0C-91A8-4CF3-8282-8DB31F049EAE}" destId="{6048953D-0B02-4F1F-9C05-ECB12BC275CC}" srcOrd="18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5F1104-B8FD-41E8-AF71-8AD5AD129811}">
      <dsp:nvSpPr>
        <dsp:cNvPr id="0" name=""/>
        <dsp:cNvSpPr/>
      </dsp:nvSpPr>
      <dsp:spPr>
        <a:xfrm>
          <a:off x="0" y="24718"/>
          <a:ext cx="10178122" cy="6060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Topographical Barriers: 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Rocky terrain in the Chota Nagpur plateau makes traditional fiber trenching prohibitively expensive and technically impractical.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585" y="54303"/>
        <a:ext cx="10118952" cy="546890"/>
      </dsp:txXfrm>
    </dsp:sp>
    <dsp:sp modelId="{E6423DE4-A306-49D2-B437-2C56DF75E26D}">
      <dsp:nvSpPr>
        <dsp:cNvPr id="0" name=""/>
        <dsp:cNvSpPr/>
      </dsp:nvSpPr>
      <dsp:spPr>
        <a:xfrm>
          <a:off x="0" y="671098"/>
          <a:ext cx="10178122" cy="6060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Environmental Constraints: 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Protected zones (e.g., Saranda,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Palamau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 have strict Right-of-Way (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RoW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 rules. FSO bridges these forests wirelessly without ground disruption.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585" y="700683"/>
        <a:ext cx="10118952" cy="546890"/>
      </dsp:txXfrm>
    </dsp:sp>
    <dsp:sp modelId="{F4698558-0955-46E4-9981-D3E9BA849D16}">
      <dsp:nvSpPr>
        <dsp:cNvPr id="0" name=""/>
        <dsp:cNvSpPr/>
      </dsp:nvSpPr>
      <dsp:spPr>
        <a:xfrm>
          <a:off x="0" y="1317478"/>
          <a:ext cx="10178122" cy="6060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"Last-Mile" Bridge: 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Delivers high-speed backhaul to remote districts like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Latehar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Simdega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and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Gumla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where laying fiber is highly challenging..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585" y="1347063"/>
        <a:ext cx="10118952" cy="546890"/>
      </dsp:txXfrm>
    </dsp:sp>
    <dsp:sp modelId="{78CB827A-B349-456C-9E8B-CDD22982985A}">
      <dsp:nvSpPr>
        <dsp:cNvPr id="0" name=""/>
        <dsp:cNvSpPr/>
      </dsp:nvSpPr>
      <dsp:spPr>
        <a:xfrm>
          <a:off x="0" y="1963858"/>
          <a:ext cx="10178122" cy="6060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Weather-Resilient Connectivity: 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Conventional wireless often fails during heavy monsoons and winter fog; this system is engineered for Jharkhand's specific adverse weather.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585" y="1993443"/>
        <a:ext cx="10118952" cy="546890"/>
      </dsp:txXfrm>
    </dsp:sp>
    <dsp:sp modelId="{DD3BCC3C-E6CE-4322-BDE5-B0610AE9F44C}">
      <dsp:nvSpPr>
        <dsp:cNvPr id="0" name=""/>
        <dsp:cNvSpPr/>
      </dsp:nvSpPr>
      <dsp:spPr>
        <a:xfrm>
          <a:off x="0" y="2610238"/>
          <a:ext cx="10178122" cy="6060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Infrastructure Security: 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Unlike physical cables, which are prone to theft and accidental damage in remote regions, FSO links are air-bound and immune to tampering.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585" y="2639823"/>
        <a:ext cx="10118952" cy="546890"/>
      </dsp:txXfrm>
    </dsp:sp>
    <dsp:sp modelId="{0C8B3F27-288D-4090-BB23-67DCA7313EBB}">
      <dsp:nvSpPr>
        <dsp:cNvPr id="0" name=""/>
        <dsp:cNvSpPr/>
      </dsp:nvSpPr>
      <dsp:spPr>
        <a:xfrm>
          <a:off x="0" y="3256618"/>
          <a:ext cx="10178122" cy="6060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Socio-Economic Impact: 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Enables telemedicine for rural clinics, virtual classrooms for plateau schools (e.g.,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Netarhat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), and digital governance for tribal communities.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585" y="3286203"/>
        <a:ext cx="10118952" cy="546890"/>
      </dsp:txXfrm>
    </dsp:sp>
    <dsp:sp modelId="{64F7C7C6-BBA2-4C5D-AB52-338B235650BE}">
      <dsp:nvSpPr>
        <dsp:cNvPr id="0" name=""/>
        <dsp:cNvSpPr/>
      </dsp:nvSpPr>
      <dsp:spPr>
        <a:xfrm>
          <a:off x="0" y="3902998"/>
          <a:ext cx="10178122" cy="6060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Industrial Efficiency: 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Provides direct, high-speed intranet for remote mining hubs (e.g.,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Kiriburu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 across valleys without 20KM+ cable detours.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585" y="3932583"/>
        <a:ext cx="10118952" cy="5468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6EAD6-44B4-4583-B27A-F5DC7AE2DBB8}">
      <dsp:nvSpPr>
        <dsp:cNvPr id="0" name=""/>
        <dsp:cNvSpPr/>
      </dsp:nvSpPr>
      <dsp:spPr>
        <a:xfrm rot="5400000">
          <a:off x="6726380" y="-2624974"/>
          <a:ext cx="566868" cy="58712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a. FPGA-based FSO Transmitter-Receiver Design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b. QAM Firmware Development</a:t>
          </a:r>
        </a:p>
      </dsp:txBody>
      <dsp:txXfrm rot="-5400000">
        <a:off x="4074172" y="54906"/>
        <a:ext cx="5843612" cy="511524"/>
      </dsp:txXfrm>
    </dsp:sp>
    <dsp:sp modelId="{BE826440-ADE0-4E1B-9FC4-AFF905C37D32}">
      <dsp:nvSpPr>
        <dsp:cNvPr id="0" name=""/>
        <dsp:cNvSpPr/>
      </dsp:nvSpPr>
      <dsp:spPr>
        <a:xfrm>
          <a:off x="410" y="1905"/>
          <a:ext cx="4073762" cy="617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1. System Design Phase</a:t>
          </a:r>
        </a:p>
      </dsp:txBody>
      <dsp:txXfrm>
        <a:off x="30555" y="32050"/>
        <a:ext cx="4013472" cy="557233"/>
      </dsp:txXfrm>
    </dsp:sp>
    <dsp:sp modelId="{FC953B06-46F4-4E5E-BE71-13AECCC047C8}">
      <dsp:nvSpPr>
        <dsp:cNvPr id="0" name=""/>
        <dsp:cNvSpPr/>
      </dsp:nvSpPr>
      <dsp:spPr>
        <a:xfrm rot="5400000">
          <a:off x="6750389" y="-2013992"/>
          <a:ext cx="518851" cy="58712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a. Controlled Environment for Fog, Rain, Drizzle Simulation</a:t>
          </a:r>
        </a:p>
      </dsp:txBody>
      <dsp:txXfrm rot="-5400000">
        <a:off x="4074173" y="687552"/>
        <a:ext cx="5845956" cy="468195"/>
      </dsp:txXfrm>
    </dsp:sp>
    <dsp:sp modelId="{2AB0015F-B7D8-46A7-8F39-E5FB335A11F7}">
      <dsp:nvSpPr>
        <dsp:cNvPr id="0" name=""/>
        <dsp:cNvSpPr/>
      </dsp:nvSpPr>
      <dsp:spPr>
        <a:xfrm>
          <a:off x="410" y="646904"/>
          <a:ext cx="4073762" cy="5494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2. Testbed Development Phase</a:t>
          </a:r>
        </a:p>
      </dsp:txBody>
      <dsp:txXfrm>
        <a:off x="27234" y="673728"/>
        <a:ext cx="4020114" cy="495843"/>
      </dsp:txXfrm>
    </dsp:sp>
    <dsp:sp modelId="{C75B445A-0743-4A0D-AD71-11AEE521E06E}">
      <dsp:nvSpPr>
        <dsp:cNvPr id="0" name=""/>
        <dsp:cNvSpPr/>
      </dsp:nvSpPr>
      <dsp:spPr>
        <a:xfrm rot="5400000">
          <a:off x="6750389" y="-1437026"/>
          <a:ext cx="518851" cy="58712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a. Data Collection under Various Weather Conditions</a:t>
          </a:r>
        </a:p>
      </dsp:txBody>
      <dsp:txXfrm rot="-5400000">
        <a:off x="4074173" y="1264518"/>
        <a:ext cx="5845956" cy="468195"/>
      </dsp:txXfrm>
    </dsp:sp>
    <dsp:sp modelId="{517E6F3C-4504-4ABC-B0FF-AC36FE72461C}">
      <dsp:nvSpPr>
        <dsp:cNvPr id="0" name=""/>
        <dsp:cNvSpPr/>
      </dsp:nvSpPr>
      <dsp:spPr>
        <a:xfrm>
          <a:off x="410" y="1223870"/>
          <a:ext cx="4073762" cy="5494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3. Experimental Phase</a:t>
          </a:r>
        </a:p>
      </dsp:txBody>
      <dsp:txXfrm>
        <a:off x="27234" y="1250694"/>
        <a:ext cx="4020114" cy="495843"/>
      </dsp:txXfrm>
    </dsp:sp>
    <dsp:sp modelId="{FF29BF1F-B2A6-44A4-A780-E4F4A45DDB62}">
      <dsp:nvSpPr>
        <dsp:cNvPr id="0" name=""/>
        <dsp:cNvSpPr/>
      </dsp:nvSpPr>
      <dsp:spPr>
        <a:xfrm rot="5400000">
          <a:off x="6750389" y="-860060"/>
          <a:ext cx="518851" cy="58712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a. Small-Scale Fading Modelling (MATLAB)</a:t>
          </a:r>
        </a:p>
      </dsp:txBody>
      <dsp:txXfrm rot="-5400000">
        <a:off x="4074173" y="1841484"/>
        <a:ext cx="5845956" cy="468195"/>
      </dsp:txXfrm>
    </dsp:sp>
    <dsp:sp modelId="{24774E8F-666F-4ADF-A246-A53167C97648}">
      <dsp:nvSpPr>
        <dsp:cNvPr id="0" name=""/>
        <dsp:cNvSpPr/>
      </dsp:nvSpPr>
      <dsp:spPr>
        <a:xfrm>
          <a:off x="410" y="1800835"/>
          <a:ext cx="4073762" cy="5494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4. Modelling Phase</a:t>
          </a:r>
        </a:p>
      </dsp:txBody>
      <dsp:txXfrm>
        <a:off x="27234" y="1827659"/>
        <a:ext cx="4020114" cy="495843"/>
      </dsp:txXfrm>
    </dsp:sp>
    <dsp:sp modelId="{612A1FC9-94E6-47A3-B3ED-B359C87DA275}">
      <dsp:nvSpPr>
        <dsp:cNvPr id="0" name=""/>
        <dsp:cNvSpPr/>
      </dsp:nvSpPr>
      <dsp:spPr>
        <a:xfrm rot="5400000">
          <a:off x="6717380" y="-235712"/>
          <a:ext cx="584869" cy="58712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a. Derivation of Performance Metrics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b. Monte Carlo Simulations</a:t>
          </a:r>
        </a:p>
      </dsp:txBody>
      <dsp:txXfrm rot="-5400000">
        <a:off x="4074173" y="2436046"/>
        <a:ext cx="5842733" cy="527767"/>
      </dsp:txXfrm>
    </dsp:sp>
    <dsp:sp modelId="{BB3F7965-6BC9-4692-9509-D61FEBAF7BAF}">
      <dsp:nvSpPr>
        <dsp:cNvPr id="0" name=""/>
        <dsp:cNvSpPr/>
      </dsp:nvSpPr>
      <dsp:spPr>
        <a:xfrm>
          <a:off x="410" y="2377801"/>
          <a:ext cx="4073762" cy="6442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5. Performance Analysis</a:t>
          </a:r>
        </a:p>
      </dsp:txBody>
      <dsp:txXfrm>
        <a:off x="31860" y="2409251"/>
        <a:ext cx="4010862" cy="581356"/>
      </dsp:txXfrm>
    </dsp:sp>
    <dsp:sp modelId="{7FF4C8E0-8F84-4FC1-917A-0D69FAA91951}">
      <dsp:nvSpPr>
        <dsp:cNvPr id="0" name=""/>
        <dsp:cNvSpPr/>
      </dsp:nvSpPr>
      <dsp:spPr>
        <a:xfrm rot="5400000">
          <a:off x="6717076" y="446023"/>
          <a:ext cx="579946" cy="586806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a. Training of DNN Models using Derived Metrices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b. Validation of Prediction Accuracy 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4073019" y="3118392"/>
        <a:ext cx="5839751" cy="523324"/>
      </dsp:txXfrm>
    </dsp:sp>
    <dsp:sp modelId="{AAF7C0BB-933D-48FC-9C62-99718332032A}">
      <dsp:nvSpPr>
        <dsp:cNvPr id="0" name=""/>
        <dsp:cNvSpPr/>
      </dsp:nvSpPr>
      <dsp:spPr>
        <a:xfrm>
          <a:off x="410" y="3049532"/>
          <a:ext cx="4072607" cy="6610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6. DNN-Assisted Prediction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679" y="3081801"/>
        <a:ext cx="4008069" cy="596505"/>
      </dsp:txXfrm>
    </dsp:sp>
    <dsp:sp modelId="{C44DF60C-372F-45E1-BF8E-6B890FE780F5}">
      <dsp:nvSpPr>
        <dsp:cNvPr id="0" name=""/>
        <dsp:cNvSpPr/>
      </dsp:nvSpPr>
      <dsp:spPr>
        <a:xfrm rot="5400000">
          <a:off x="6750389" y="1077154"/>
          <a:ext cx="518851" cy="58712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strike="noStrik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a. Experimental Validation of System Reliability</a:t>
          </a:r>
        </a:p>
      </dsp:txBody>
      <dsp:txXfrm rot="-5400000">
        <a:off x="4074173" y="3778698"/>
        <a:ext cx="5845956" cy="468195"/>
      </dsp:txXfrm>
    </dsp:sp>
    <dsp:sp modelId="{D9A0C7C6-E545-48C4-B323-388FB6FA0E01}">
      <dsp:nvSpPr>
        <dsp:cNvPr id="0" name=""/>
        <dsp:cNvSpPr/>
      </dsp:nvSpPr>
      <dsp:spPr>
        <a:xfrm>
          <a:off x="410" y="3738051"/>
          <a:ext cx="4073762" cy="5494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7. Validation Phase</a:t>
          </a:r>
        </a:p>
      </dsp:txBody>
      <dsp:txXfrm>
        <a:off x="27234" y="3764875"/>
        <a:ext cx="4020114" cy="495843"/>
      </dsp:txXfrm>
    </dsp:sp>
    <dsp:sp modelId="{5F3B8A13-0868-4415-B167-473BAC3D4BA4}">
      <dsp:nvSpPr>
        <dsp:cNvPr id="0" name=""/>
        <dsp:cNvSpPr/>
      </dsp:nvSpPr>
      <dsp:spPr>
        <a:xfrm>
          <a:off x="410" y="4315016"/>
          <a:ext cx="4080101" cy="5494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8. Prototyping</a:t>
          </a:r>
        </a:p>
      </dsp:txBody>
      <dsp:txXfrm>
        <a:off x="27234" y="4341840"/>
        <a:ext cx="4026453" cy="4958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80107-4137-440F-AC7F-D9ADDE378EE3}">
      <dsp:nvSpPr>
        <dsp:cNvPr id="0" name=""/>
        <dsp:cNvSpPr/>
      </dsp:nvSpPr>
      <dsp:spPr>
        <a:xfrm>
          <a:off x="0" y="64132"/>
          <a:ext cx="6281974" cy="430560"/>
        </a:xfrm>
        <a:prstGeom prst="roundRect">
          <a:avLst/>
        </a:prstGeom>
        <a:solidFill>
          <a:schemeClr val="tx2">
            <a:lumMod val="10000"/>
            <a:lumOff val="9000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FPGA-Based QAM-FSO Hardware Prototype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018" y="85150"/>
        <a:ext cx="6239938" cy="388524"/>
      </dsp:txXfrm>
    </dsp:sp>
    <dsp:sp modelId="{02274CBB-3F55-4271-A370-09188C25347A}">
      <dsp:nvSpPr>
        <dsp:cNvPr id="0" name=""/>
        <dsp:cNvSpPr/>
      </dsp:nvSpPr>
      <dsp:spPr>
        <a:xfrm>
          <a:off x="0" y="560932"/>
          <a:ext cx="6281974" cy="430560"/>
        </a:xfrm>
        <a:prstGeom prst="roundRect">
          <a:avLst/>
        </a:prstGeom>
        <a:solidFill>
          <a:schemeClr val="tx2">
            <a:lumMod val="10000"/>
            <a:lumOff val="9000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Adverse Weather Simulation Testbed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018" y="581950"/>
        <a:ext cx="6239938" cy="388524"/>
      </dsp:txXfrm>
    </dsp:sp>
    <dsp:sp modelId="{AE312F75-28F5-4C29-B2F2-1DEC54AC5A62}">
      <dsp:nvSpPr>
        <dsp:cNvPr id="0" name=""/>
        <dsp:cNvSpPr/>
      </dsp:nvSpPr>
      <dsp:spPr>
        <a:xfrm>
          <a:off x="0" y="1057732"/>
          <a:ext cx="6281974" cy="430560"/>
        </a:xfrm>
        <a:prstGeom prst="roundRect">
          <a:avLst/>
        </a:prstGeom>
        <a:solidFill>
          <a:schemeClr val="tx2">
            <a:lumMod val="10000"/>
            <a:lumOff val="9000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Experimental Performance Validation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018" y="1078750"/>
        <a:ext cx="6239938" cy="388524"/>
      </dsp:txXfrm>
    </dsp:sp>
    <dsp:sp modelId="{D4F53B7E-EFC5-4C58-BB03-B0D422C3707F}">
      <dsp:nvSpPr>
        <dsp:cNvPr id="0" name=""/>
        <dsp:cNvSpPr/>
      </dsp:nvSpPr>
      <dsp:spPr>
        <a:xfrm>
          <a:off x="0" y="1554532"/>
          <a:ext cx="6281974" cy="430560"/>
        </a:xfrm>
        <a:prstGeom prst="roundRect">
          <a:avLst/>
        </a:prstGeom>
        <a:solidFill>
          <a:schemeClr val="tx2">
            <a:lumMod val="10000"/>
            <a:lumOff val="9000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Small-Scale Fading Characterization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018" y="1575550"/>
        <a:ext cx="6239938" cy="388524"/>
      </dsp:txXfrm>
    </dsp:sp>
    <dsp:sp modelId="{A15033FB-58DA-4858-9A19-2FE6F3BF793D}">
      <dsp:nvSpPr>
        <dsp:cNvPr id="0" name=""/>
        <dsp:cNvSpPr/>
      </dsp:nvSpPr>
      <dsp:spPr>
        <a:xfrm>
          <a:off x="0" y="2051332"/>
          <a:ext cx="6281974" cy="430560"/>
        </a:xfrm>
        <a:prstGeom prst="roundRect">
          <a:avLst/>
        </a:prstGeom>
        <a:solidFill>
          <a:schemeClr val="tx2">
            <a:lumMod val="10000"/>
            <a:lumOff val="9000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Monte Carlo–Verified Analytical Models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018" y="2072350"/>
        <a:ext cx="6239938" cy="388524"/>
      </dsp:txXfrm>
    </dsp:sp>
    <dsp:sp modelId="{DC03FE36-689A-4CD0-85FE-5C7527F04B57}">
      <dsp:nvSpPr>
        <dsp:cNvPr id="0" name=""/>
        <dsp:cNvSpPr/>
      </dsp:nvSpPr>
      <dsp:spPr>
        <a:xfrm>
          <a:off x="0" y="2548132"/>
          <a:ext cx="6281974" cy="430560"/>
        </a:xfrm>
        <a:prstGeom prst="roundRect">
          <a:avLst/>
        </a:prstGeom>
        <a:solidFill>
          <a:schemeClr val="tx2">
            <a:lumMod val="10000"/>
            <a:lumOff val="9000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DNN-Based Intelligent Performance Prediction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018" y="2569150"/>
        <a:ext cx="6239938" cy="388524"/>
      </dsp:txXfrm>
    </dsp:sp>
    <dsp:sp modelId="{4E798ED9-36FF-4369-BF4B-6A747B6DAB51}">
      <dsp:nvSpPr>
        <dsp:cNvPr id="0" name=""/>
        <dsp:cNvSpPr/>
      </dsp:nvSpPr>
      <dsp:spPr>
        <a:xfrm>
          <a:off x="0" y="3044932"/>
          <a:ext cx="6281974" cy="430560"/>
        </a:xfrm>
        <a:prstGeom prst="roundRect">
          <a:avLst/>
        </a:prstGeom>
        <a:solidFill>
          <a:schemeClr val="tx2">
            <a:lumMod val="10000"/>
            <a:lumOff val="9000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Reduced Computational Complexity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018" y="3065950"/>
        <a:ext cx="6239938" cy="388524"/>
      </dsp:txXfrm>
    </dsp:sp>
    <dsp:sp modelId="{CBEA3972-CC74-4472-9056-7B3788A50210}">
      <dsp:nvSpPr>
        <dsp:cNvPr id="0" name=""/>
        <dsp:cNvSpPr/>
      </dsp:nvSpPr>
      <dsp:spPr>
        <a:xfrm>
          <a:off x="0" y="3541732"/>
          <a:ext cx="6281974" cy="430560"/>
        </a:xfrm>
        <a:prstGeom prst="roundRect">
          <a:avLst/>
        </a:prstGeom>
        <a:solidFill>
          <a:schemeClr val="tx2">
            <a:lumMod val="10000"/>
            <a:lumOff val="9000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Reusable and Modular FPGA Firmware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018" y="3562750"/>
        <a:ext cx="6239938" cy="388524"/>
      </dsp:txXfrm>
    </dsp:sp>
    <dsp:sp modelId="{6E87AF0C-1E06-4CF9-883B-6502CB438A3D}">
      <dsp:nvSpPr>
        <dsp:cNvPr id="0" name=""/>
        <dsp:cNvSpPr/>
      </dsp:nvSpPr>
      <dsp:spPr>
        <a:xfrm>
          <a:off x="0" y="4038532"/>
          <a:ext cx="6281974" cy="430560"/>
        </a:xfrm>
        <a:prstGeom prst="roundRect">
          <a:avLst/>
        </a:prstGeom>
        <a:solidFill>
          <a:schemeClr val="tx2">
            <a:lumMod val="10000"/>
            <a:lumOff val="9000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Field-Deployable Rural Broadband Framework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018" y="4059550"/>
        <a:ext cx="6239938" cy="388524"/>
      </dsp:txXfrm>
    </dsp:sp>
    <dsp:sp modelId="{6048953D-0B02-4F1F-9C05-ECB12BC275CC}">
      <dsp:nvSpPr>
        <dsp:cNvPr id="0" name=""/>
        <dsp:cNvSpPr/>
      </dsp:nvSpPr>
      <dsp:spPr>
        <a:xfrm>
          <a:off x="0" y="4535332"/>
          <a:ext cx="6281974" cy="430560"/>
        </a:xfrm>
        <a:prstGeom prst="roundRect">
          <a:avLst/>
        </a:prstGeom>
        <a:solidFill>
          <a:schemeClr val="tx2">
            <a:lumMod val="10000"/>
            <a:lumOff val="9000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 Assets and Skilled Manpower Development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018" y="4556350"/>
        <a:ext cx="6239938" cy="3885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529903-123A-27FC-EE71-C6BE96A2C8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B691AD-BB82-9066-1723-22ECA711C0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B58B8-6743-4A50-B04E-BC344F7AD3DA}" type="datetime1">
              <a:rPr lang="en-IN" smtClean="0"/>
              <a:t>06-01-2026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40B130-6D0A-4335-2E03-0676370AA3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65E39-96ED-139F-C9E3-D5E87B8639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C1AD2-D263-4F6C-BA65-156F856CE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48905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619E9-AE11-4F0F-8E78-916AB5FCB1EE}" type="datetime1">
              <a:rPr lang="en-IN" smtClean="0"/>
              <a:t>06-01-2026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38C94-9C30-45EA-B55A-358223E8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43621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38C94-9C30-45EA-B55A-358223E89F5B}" type="slidenum">
              <a:rPr lang="en-IN" smtClean="0"/>
              <a:t>5</a:t>
            </a:fld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464FF-29A2-F494-BBAC-AF82567DC6E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0CD916-1CAA-441C-AAF4-00548AF6E051}" type="datetime1">
              <a:rPr lang="en-IN" smtClean="0"/>
              <a:t>06-01-2026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641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EFE52-78F6-CD3E-F45E-D5939F20D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C6F840-8206-DD5D-A490-983E2F68FA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063C0B-C21B-0DD2-1FD5-60173FDA6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739B8-77D0-9E05-E1D3-C2FE8EE9CD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38C94-9C30-45EA-B55A-358223E89F5B}" type="slidenum">
              <a:rPr lang="en-IN" smtClean="0"/>
              <a:t>6</a:t>
            </a:fld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3F06E-6609-F157-89F0-A495F89CCAF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0CD916-1CAA-441C-AAF4-00548AF6E051}" type="datetime1">
              <a:rPr lang="en-IN" smtClean="0"/>
              <a:t>06-01-2026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9891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EFE52-78F6-CD3E-F45E-D5939F20D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C6F840-8206-DD5D-A490-983E2F68FA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063C0B-C21B-0DD2-1FD5-60173FDA6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739B8-77D0-9E05-E1D3-C2FE8EE9CD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38C94-9C30-45EA-B55A-358223E89F5B}" type="slidenum">
              <a:rPr lang="en-IN" smtClean="0"/>
              <a:t>7</a:t>
            </a:fld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3F06E-6609-F157-89F0-A495F89CCAF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0CD916-1CAA-441C-AAF4-00548AF6E051}" type="datetime1">
              <a:rPr lang="en-IN" smtClean="0"/>
              <a:t>06-01-2026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8083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04783-FD4F-EAAB-D80B-1A86AFDF2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45DCA4-FE15-5C5A-26BA-02B54C3C0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5278E-326E-E7C0-4D1D-F52BBA050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956D6-134A-4FE5-927A-ACA3557B1948}" type="datetime1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D3B60-692E-AF29-348B-87D4BE943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ECE, NIT Jamshedpur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1617C-3496-3E08-76D2-7D5B1DB9D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B4622-1936-4241-889F-E390EFBBE2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836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3E475-3DE4-03D0-AF93-79829E72F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B3F335-0B54-2747-9A26-816E3E193B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1EE11-A366-E259-BE94-D79875DBB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BC798-C70B-4470-9FB0-EE682740C878}" type="datetime1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6D8DC-181F-BE2A-83E0-3F1703371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ECE, NIT Jamshedpur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63D7C-7111-F8DC-CF2C-6C5481F8C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B4622-1936-4241-889F-E390EFBBE2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83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6FE980-D85F-1BC0-0EF9-9824B0F803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DA35B-451B-B539-9DBD-414983D6E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04F4B-ED4F-D39F-C840-082269E66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74D7A-BACE-443F-922B-2AD25EC2E647}" type="datetime1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C3BA3-6868-B431-FB02-D1BD8FA35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ECE, NIT Jamshedpur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4CA80-1E6D-6DA8-D9E7-D11B2A888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B4622-1936-4241-889F-E390EFBBE2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33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DAE29-9246-A17D-DF98-ABFDC4BD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06CAC-3FB6-0AF4-E81E-6E2DB9B95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DCC7D-6F25-0EB2-333C-FF2692159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B25B-17F4-4F33-A813-2E88B1D9AA87}" type="datetime1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84883-BA2F-22AB-BC7F-F8A43B30E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ECE, NIT Jamshedpur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7174F-E8EB-567F-CE48-1773774B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B4622-1936-4241-889F-E390EFBBE2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622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4CCB7-56B5-4CEC-3A6B-A93F569DE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4FE89-EA85-DB66-14C0-5BB934AA5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181BB-5008-93D1-8022-2BA0488B1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A891-8814-4371-836E-B52BC3B04A8D}" type="datetime1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A6F80-6F03-DDF9-6C50-91602B10B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ECE, NIT Jamshedpur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AA385-0C86-F428-B231-58EE186D4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B4622-1936-4241-889F-E390EFBBE2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8555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4760A-C1C0-6E9A-8C1C-FFD3FC86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80278-75FC-3A53-82AC-EF12A8EAD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C5F6C-1444-64A9-0914-C7D02BBEC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6B2B3-D0F0-1CB1-EE40-FE55D8E99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2B4A8-48A3-4000-AF8F-BBC68068FF16}" type="datetime1">
              <a:rPr lang="en-IN" smtClean="0"/>
              <a:t>06-01-2026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18A67-57C8-D864-EE26-1264CCD2E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ECE, NIT Jamshedpur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762B2-7B75-7F65-4F3F-22348EB45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B4622-1936-4241-889F-E390EFBBE2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07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5C406-980F-47B1-98CB-85B3148C1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BCE0C-53B3-E8F7-79A5-0E896BAD5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34B42-FE9E-5103-ED75-4A8E5CECB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19BA7A-817A-47E8-7573-E2A4986468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239847-8532-EE15-491A-0C3071433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CAD5F8-3810-3995-6116-09CDC7669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B115F-2102-4EF8-82ED-54B4C6D1D542}" type="datetime1">
              <a:rPr lang="en-IN" smtClean="0"/>
              <a:t>06-01-2026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9A3745-ECC6-DAAB-9C17-6C562B302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ECE, NIT Jamshedpur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ED3A6B-B81E-D79E-B410-635BC4ED7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B4622-1936-4241-889F-E390EFBBE2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367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F01A-6194-AB89-8DE0-8AD265F33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CDB572-914F-A646-73DD-3697561A0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9A69-0A79-47E5-86B3-3B46D02E2940}" type="datetime1">
              <a:rPr lang="en-IN" smtClean="0"/>
              <a:t>06-01-2026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1B785-F277-FBE4-29EF-331871508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ECE, NIT Jamshedpur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5CB86-26C4-F26C-02C5-6376734B2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B4622-1936-4241-889F-E390EFBBE2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615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D1235-7A77-1F84-AC9C-48EB510F3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EB6A-7460-46CB-AE4A-BAACA0D987F5}" type="datetime1">
              <a:rPr lang="en-IN" smtClean="0"/>
              <a:t>06-01-2026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64A586-8613-2524-FE61-0ADD45251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ECE, NIT Jamshedpur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8C9EE-E21B-1499-9513-B66A580CE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B4622-1936-4241-889F-E390EFBBE2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4143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FBBB-ED45-1220-F343-DA3506B37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19006-70A2-45A7-173C-FD7EB16C1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4C979-005E-75EF-060B-BBF79121E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E0D31-DD4C-AA80-5F1D-8F43CE31F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E921-B7B1-491A-B28A-E5DCBCD269C3}" type="datetime1">
              <a:rPr lang="en-IN" smtClean="0"/>
              <a:t>06-01-2026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DE246-7D8D-88F5-1578-29D751F5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ECE, NIT Jamshedpur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C7311-0411-81E2-1709-BBBFD6DC2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B4622-1936-4241-889F-E390EFBBE2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601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97C3B-170E-330F-95E3-1B3C1C49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AA9D2D-9159-5E39-E850-70819A3238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76DBC-867E-08B8-FCA9-D8C64F476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6E0A4-FC70-4459-49A7-4E9C8AF45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7B92A-F346-483C-A30D-B8B4DE5EC3E6}" type="datetime1">
              <a:rPr lang="en-IN" smtClean="0"/>
              <a:t>06-01-2026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1A82C-A4A7-DEA1-6307-91F8768AE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ECE, NIT Jamshedpur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C54CF-B264-FB8D-4E7F-47BEC03A0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B4622-1936-4241-889F-E390EFBBE2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060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D2BD05-F404-373A-7DAF-60FE4038A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4CB40-8401-3D9D-4282-0DB06FAA8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5CE3A-370E-5090-1C50-99BFD2884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8CA3F9-BF0F-463C-939C-711BC73EA33B}" type="datetime1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644E7-A69A-A136-1B54-3BFF33FBF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Department of ECE, NIT Jamshedpur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8EC20-7253-E73A-571D-8813A365B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0B4622-1936-4241-889F-E390EFBBE2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98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5.svg"/><Relationship Id="rId26" Type="http://schemas.openxmlformats.org/officeDocument/2006/relationships/image" Target="../media/image17.svg"/><Relationship Id="rId3" Type="http://schemas.openxmlformats.org/officeDocument/2006/relationships/image" Target="../media/image3.svg"/><Relationship Id="rId21" Type="http://schemas.openxmlformats.org/officeDocument/2006/relationships/image" Target="../media/image210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4.png"/><Relationship Id="rId25" Type="http://schemas.openxmlformats.org/officeDocument/2006/relationships/image" Target="../media/image16.png"/><Relationship Id="rId2" Type="http://schemas.openxmlformats.org/officeDocument/2006/relationships/image" Target="../media/image2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1.png"/><Relationship Id="rId5" Type="http://schemas.openxmlformats.org/officeDocument/2006/relationships/image" Target="../media/image5.svg"/><Relationship Id="rId15" Type="http://schemas.openxmlformats.org/officeDocument/2006/relationships/image" Target="../media/image150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0.png"/><Relationship Id="rId2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9CF6A-08AB-63DB-F330-A0DF274A8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National Institute of Technology, Jamshedpur - Wikipedia">
            <a:extLst>
              <a:ext uri="{FF2B5EF4-FFF2-40B4-BE49-F238E27FC236}">
                <a16:creationId xmlns:a16="http://schemas.microsoft.com/office/drawing/2014/main" id="{7B1AB838-D8DA-2247-728D-61C41678C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826" y="118906"/>
            <a:ext cx="933450" cy="113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F0C70FD-0BCF-BFA3-9FDC-75794AA1BAE8}"/>
              </a:ext>
            </a:extLst>
          </p:cNvPr>
          <p:cNvSpPr/>
          <p:nvPr/>
        </p:nvSpPr>
        <p:spPr>
          <a:xfrm>
            <a:off x="0" y="6410325"/>
            <a:ext cx="12192000" cy="4476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D5B1467E-5BD0-8843-DB59-35B070E9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" y="6442075"/>
            <a:ext cx="2743200" cy="365125"/>
          </a:xfrm>
        </p:spPr>
        <p:txBody>
          <a:bodyPr/>
          <a:lstStyle/>
          <a:p>
            <a:fld id="{A4FA7293-A75A-4A0A-8A67-24A5EF798F61}" type="datetime1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06-01-2026</a:t>
            </a:fld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5E9EAA27-806F-22EF-C1C3-C3DAAF786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2075"/>
            <a:ext cx="4114800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ECE, NIT Jamshedpur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3F780D06-5ED0-D985-B0C6-F09D2CB60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42074"/>
            <a:ext cx="2743200" cy="365125"/>
          </a:xfrm>
        </p:spPr>
        <p:txBody>
          <a:bodyPr/>
          <a:lstStyle/>
          <a:p>
            <a:fld id="{550B4622-1936-4241-889F-E390EFBBE294}" type="slidenum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B55533-7274-15E2-7784-27B893577A1D}"/>
              </a:ext>
            </a:extLst>
          </p:cNvPr>
          <p:cNvSpPr txBox="1"/>
          <p:nvPr/>
        </p:nvSpPr>
        <p:spPr>
          <a:xfrm>
            <a:off x="2233613" y="118906"/>
            <a:ext cx="7724775" cy="584775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28575">
            <a:solidFill>
              <a:srgbClr val="00C1DE"/>
            </a:solidFill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C0DAF-2EDF-6D35-6F72-51772BC6ACAF}"/>
              </a:ext>
            </a:extLst>
          </p:cNvPr>
          <p:cNvSpPr txBox="1"/>
          <p:nvPr/>
        </p:nvSpPr>
        <p:spPr>
          <a:xfrm>
            <a:off x="857250" y="1110179"/>
            <a:ext cx="1009332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Wireless Networks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Free Space Optics (FSO) represents a transformative, laser-based communication paradigm that delivers fiber-like capacity through the atmosphere, specifically designed for regions where physical infrastructure is unfeasible.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Optical Advantage over Radio &amp; Microwave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While traditional RF and Microwave links struggle with spectrum congestion and electromagnetic interference, FSO take advantages of the vast, license-free optical band to provide secure, gigabit-scale bandwidth with inherent resistance to jamming.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Advancing Beyond Conventional Optical Links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This research moves past the limitations of standard FSO by implementing spectrally efficient Quadrature Amplitude Modulation (QAM) on FPGA hardware, drastically increasing data throughput over traditional On-Off Keying (OOK) methods.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 for Weather Resilience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 address the inherent instability of optical signals during rain or fog, the system integrates Deep Neural Networks (DNNs) to provide instantaneous performance forecasting, replacing slow theoretical models with real-time predictive intelligence.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Mission-Driven Infrastructure for Jharkhand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By synthesizing high-speed hardware with AI-driven analysis, this project establishes a scalable, low-latency backhaul engineered to support the telemedicine, e-learning, and e-governance needs of Jharkhand’s underserved rural and tribal communities.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72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2A4A0-8ED8-53F0-4261-E378F318D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ational Institute of Technology, Jamshedpur - Wikipedia">
            <a:extLst>
              <a:ext uri="{FF2B5EF4-FFF2-40B4-BE49-F238E27FC236}">
                <a16:creationId xmlns:a16="http://schemas.microsoft.com/office/drawing/2014/main" id="{F2CF08B3-776E-93D8-7DAE-4F878B66A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826" y="118906"/>
            <a:ext cx="933450" cy="113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33DFE0-635D-BBB1-4900-CB626A48AEE5}"/>
              </a:ext>
            </a:extLst>
          </p:cNvPr>
          <p:cNvSpPr/>
          <p:nvPr/>
        </p:nvSpPr>
        <p:spPr>
          <a:xfrm>
            <a:off x="0" y="6410325"/>
            <a:ext cx="12192000" cy="4476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AA9E97DB-E8A2-2C7D-EF39-79554F80FC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" y="6442075"/>
            <a:ext cx="2743200" cy="365125"/>
          </a:xfrm>
        </p:spPr>
        <p:txBody>
          <a:bodyPr/>
          <a:lstStyle/>
          <a:p>
            <a:fld id="{A4FA7293-A75A-4A0A-8A67-24A5EF798F61}" type="datetime1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06-01-2026</a:t>
            </a:fld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46D79D13-2B77-74BE-4653-8263185A5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2075"/>
            <a:ext cx="4114800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ECE, NIT Jamshedpur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F9C335F1-2012-6A48-792C-AFB80A9FE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42074"/>
            <a:ext cx="2743200" cy="365125"/>
          </a:xfrm>
        </p:spPr>
        <p:txBody>
          <a:bodyPr/>
          <a:lstStyle/>
          <a:p>
            <a:fld id="{550B4622-1936-4241-889F-E390EFBBE294}" type="slidenum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84554-EF06-AD08-7073-AB41DC262B5F}"/>
              </a:ext>
            </a:extLst>
          </p:cNvPr>
          <p:cNvSpPr txBox="1"/>
          <p:nvPr/>
        </p:nvSpPr>
        <p:spPr>
          <a:xfrm>
            <a:off x="2233613" y="118906"/>
            <a:ext cx="7724775" cy="584775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28575">
            <a:solidFill>
              <a:srgbClr val="00C1DE"/>
            </a:solidFill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Motivations: Why FSO for Jharkhand?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758F65D-1259-13B1-3613-F78E5C6447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9861523"/>
              </p:ext>
            </p:extLst>
          </p:nvPr>
        </p:nvGraphicFramePr>
        <p:xfrm>
          <a:off x="624350" y="1162111"/>
          <a:ext cx="10178122" cy="4533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4140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601A0-8814-2DB3-7479-B6AA79C0A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ational Institute of Technology, Jamshedpur - Wikipedia">
            <a:extLst>
              <a:ext uri="{FF2B5EF4-FFF2-40B4-BE49-F238E27FC236}">
                <a16:creationId xmlns:a16="http://schemas.microsoft.com/office/drawing/2014/main" id="{862C389C-F433-8F2F-0311-1D79CAEF9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826" y="118906"/>
            <a:ext cx="933450" cy="113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932CC7-17BB-7DBD-F1B3-E5E5D4C71414}"/>
              </a:ext>
            </a:extLst>
          </p:cNvPr>
          <p:cNvSpPr/>
          <p:nvPr/>
        </p:nvSpPr>
        <p:spPr>
          <a:xfrm>
            <a:off x="0" y="6410325"/>
            <a:ext cx="12192000" cy="4476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67414994-C91D-2C50-4FA5-969A0F98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" y="6442075"/>
            <a:ext cx="2743200" cy="365125"/>
          </a:xfrm>
        </p:spPr>
        <p:txBody>
          <a:bodyPr/>
          <a:lstStyle/>
          <a:p>
            <a:fld id="{A4FA7293-A75A-4A0A-8A67-24A5EF798F61}" type="datetime1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06-01-2026</a:t>
            </a:fld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AC72FF9-D521-C41E-421B-9757E37C4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2075"/>
            <a:ext cx="4114800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ECE, NIT Jamshedpur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BA5964A-932B-252E-2CD4-7BDCFD82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42074"/>
            <a:ext cx="2743200" cy="365125"/>
          </a:xfrm>
        </p:spPr>
        <p:txBody>
          <a:bodyPr/>
          <a:lstStyle/>
          <a:p>
            <a:fld id="{550B4622-1936-4241-889F-E390EFBBE294}" type="slidenum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04EED9-1730-A8E9-04C4-898B5475857B}"/>
              </a:ext>
            </a:extLst>
          </p:cNvPr>
          <p:cNvSpPr txBox="1"/>
          <p:nvPr/>
        </p:nvSpPr>
        <p:spPr>
          <a:xfrm>
            <a:off x="2233613" y="118906"/>
            <a:ext cx="7724775" cy="584775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28575">
            <a:solidFill>
              <a:srgbClr val="00C1DE"/>
            </a:solidFill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7AD076-BFB0-F25B-C1EB-04FD58E2B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056863"/>
              </p:ext>
            </p:extLst>
          </p:nvPr>
        </p:nvGraphicFramePr>
        <p:xfrm>
          <a:off x="490458" y="1989823"/>
          <a:ext cx="11211085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380">
                  <a:extLst>
                    <a:ext uri="{9D8B030D-6E8A-4147-A177-3AD203B41FA5}">
                      <a16:colId xmlns:a16="http://schemas.microsoft.com/office/drawing/2014/main" val="3091513438"/>
                    </a:ext>
                  </a:extLst>
                </a:gridCol>
                <a:gridCol w="10329705">
                  <a:extLst>
                    <a:ext uri="{9D8B030D-6E8A-4147-A177-3AD203B41FA5}">
                      <a16:colId xmlns:a16="http://schemas.microsoft.com/office/drawing/2014/main" val="4105286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Sl. No.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Objectives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731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Development of an end-to-end FSO transmitter-receiver pair to provide high-speed connectivity to rural terrestrial users.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7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Development of firmware to implement higher-order QAM techniques for achieving enhanced data rates.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132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of a testbed to simulate various weather conditions and collect experimental data.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61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IN" b="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Analysis of the impact of adverse weather conditions (fog and rain) on the performance of FSO systems.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685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IN" b="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Modelling of small-scale fading coefficients using the collected experimental data.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3193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</a:t>
                      </a:r>
                      <a:endParaRPr lang="en-IN" b="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Derivation of performance metrics to obtain design parameters for the FSO system, validated through Monte Carlo simulations.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675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148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Freeform: Shape 557">
            <a:extLst>
              <a:ext uri="{FF2B5EF4-FFF2-40B4-BE49-F238E27FC236}">
                <a16:creationId xmlns:a16="http://schemas.microsoft.com/office/drawing/2014/main" id="{75DFC6A5-7912-06A4-4575-7AECA1B1BDEF}"/>
              </a:ext>
            </a:extLst>
          </p:cNvPr>
          <p:cNvSpPr/>
          <p:nvPr/>
        </p:nvSpPr>
        <p:spPr>
          <a:xfrm>
            <a:off x="11514185" y="3893955"/>
            <a:ext cx="513304" cy="1530471"/>
          </a:xfrm>
          <a:custGeom>
            <a:avLst/>
            <a:gdLst>
              <a:gd name="csX0" fmla="*/ 287290 w 513304"/>
              <a:gd name="csY0" fmla="*/ 1619250 h 1623951"/>
              <a:gd name="csX1" fmla="*/ 496840 w 513304"/>
              <a:gd name="csY1" fmla="*/ 1552575 h 1623951"/>
              <a:gd name="csX2" fmla="*/ 449215 w 513304"/>
              <a:gd name="csY2" fmla="*/ 1123950 h 1623951"/>
              <a:gd name="csX3" fmla="*/ 49165 w 513304"/>
              <a:gd name="csY3" fmla="*/ 657225 h 1623951"/>
              <a:gd name="csX4" fmla="*/ 20590 w 513304"/>
              <a:gd name="csY4" fmla="*/ 0 h 16239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13304" h="1623951">
                <a:moveTo>
                  <a:pt x="287290" y="1619250"/>
                </a:moveTo>
                <a:cubicBezTo>
                  <a:pt x="378571" y="1627187"/>
                  <a:pt x="469852" y="1635125"/>
                  <a:pt x="496840" y="1552575"/>
                </a:cubicBezTo>
                <a:cubicBezTo>
                  <a:pt x="523828" y="1470025"/>
                  <a:pt x="523827" y="1273175"/>
                  <a:pt x="449215" y="1123950"/>
                </a:cubicBezTo>
                <a:cubicBezTo>
                  <a:pt x="374603" y="974725"/>
                  <a:pt x="120602" y="844550"/>
                  <a:pt x="49165" y="657225"/>
                </a:cubicBezTo>
                <a:cubicBezTo>
                  <a:pt x="-22272" y="469900"/>
                  <a:pt x="-841" y="234950"/>
                  <a:pt x="20590" y="0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0642700A-F963-FE02-C535-1E95D83A0CE9}"/>
              </a:ext>
            </a:extLst>
          </p:cNvPr>
          <p:cNvGrpSpPr/>
          <p:nvPr/>
        </p:nvGrpSpPr>
        <p:grpSpPr>
          <a:xfrm flipH="1">
            <a:off x="9294770" y="4089656"/>
            <a:ext cx="2545896" cy="1790786"/>
            <a:chOff x="1938167" y="1751867"/>
            <a:chExt cx="1302738" cy="916347"/>
          </a:xfrm>
        </p:grpSpPr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25E219FA-6C91-8524-152D-BE074A4BF42D}"/>
                </a:ext>
              </a:extLst>
            </p:cNvPr>
            <p:cNvSpPr/>
            <p:nvPr/>
          </p:nvSpPr>
          <p:spPr>
            <a:xfrm rot="5400000">
              <a:off x="2156414" y="1583722"/>
              <a:ext cx="888978" cy="1280005"/>
            </a:xfrm>
            <a:custGeom>
              <a:avLst/>
              <a:gdLst>
                <a:gd name="connsiteX0" fmla="*/ 0 w 888978"/>
                <a:gd name="connsiteY0" fmla="*/ 888978 h 1280005"/>
                <a:gd name="connsiteX1" fmla="*/ 0 w 888978"/>
                <a:gd name="connsiteY1" fmla="*/ 416538 h 1280005"/>
                <a:gd name="connsiteX2" fmla="*/ 416538 w 888978"/>
                <a:gd name="connsiteY2" fmla="*/ 416538 h 1280005"/>
                <a:gd name="connsiteX3" fmla="*/ 416538 w 888978"/>
                <a:gd name="connsiteY3" fmla="*/ 25512 h 1280005"/>
                <a:gd name="connsiteX4" fmla="*/ 652758 w 888978"/>
                <a:gd name="connsiteY4" fmla="*/ 0 h 1280005"/>
                <a:gd name="connsiteX5" fmla="*/ 888978 w 888978"/>
                <a:gd name="connsiteY5" fmla="*/ 25512 h 1280005"/>
                <a:gd name="connsiteX6" fmla="*/ 888978 w 888978"/>
                <a:gd name="connsiteY6" fmla="*/ 1280005 h 1280005"/>
                <a:gd name="connsiteX7" fmla="*/ 416538 w 888978"/>
                <a:gd name="connsiteY7" fmla="*/ 1280005 h 1280005"/>
                <a:gd name="connsiteX8" fmla="*/ 416538 w 888978"/>
                <a:gd name="connsiteY8" fmla="*/ 888978 h 128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8978" h="1280005">
                  <a:moveTo>
                    <a:pt x="0" y="888978"/>
                  </a:moveTo>
                  <a:lnTo>
                    <a:pt x="0" y="416538"/>
                  </a:lnTo>
                  <a:lnTo>
                    <a:pt x="416538" y="416538"/>
                  </a:lnTo>
                  <a:lnTo>
                    <a:pt x="416538" y="25512"/>
                  </a:lnTo>
                  <a:cubicBezTo>
                    <a:pt x="416538" y="11422"/>
                    <a:pt x="522297" y="0"/>
                    <a:pt x="652758" y="0"/>
                  </a:cubicBezTo>
                  <a:cubicBezTo>
                    <a:pt x="783219" y="0"/>
                    <a:pt x="888978" y="11422"/>
                    <a:pt x="888978" y="25512"/>
                  </a:cubicBezTo>
                  <a:lnTo>
                    <a:pt x="888978" y="1280005"/>
                  </a:lnTo>
                  <a:lnTo>
                    <a:pt x="416538" y="1280005"/>
                  </a:lnTo>
                  <a:lnTo>
                    <a:pt x="416538" y="88897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20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64800A1E-F366-D5D5-8DB9-D79B58FFBD4F}"/>
                </a:ext>
              </a:extLst>
            </p:cNvPr>
            <p:cNvSpPr/>
            <p:nvPr/>
          </p:nvSpPr>
          <p:spPr>
            <a:xfrm rot="5400000">
              <a:off x="2563559" y="1541160"/>
              <a:ext cx="51025" cy="4724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5157BD0B-EC82-1962-50A0-E8FFEF32E40B}"/>
                </a:ext>
              </a:extLst>
            </p:cNvPr>
            <p:cNvSpPr/>
            <p:nvPr/>
          </p:nvSpPr>
          <p:spPr>
            <a:xfrm>
              <a:off x="1938167" y="2195773"/>
              <a:ext cx="51025" cy="4724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8BB0054B-4B3A-23F8-034C-C1CABB577F8A}"/>
              </a:ext>
            </a:extLst>
          </p:cNvPr>
          <p:cNvSpPr txBox="1"/>
          <p:nvPr/>
        </p:nvSpPr>
        <p:spPr>
          <a:xfrm flipH="1">
            <a:off x="10636976" y="6003425"/>
            <a:ext cx="1252299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LASER Detector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F9665979-10B7-C29C-A280-65E701B7D6A0}"/>
              </a:ext>
            </a:extLst>
          </p:cNvPr>
          <p:cNvSpPr/>
          <p:nvPr/>
        </p:nvSpPr>
        <p:spPr>
          <a:xfrm flipH="1">
            <a:off x="11462688" y="4955641"/>
            <a:ext cx="99716" cy="92327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/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B83A69BC-89A4-0A10-66FF-497E9EAE763D}"/>
              </a:ext>
            </a:extLst>
          </p:cNvPr>
          <p:cNvGrpSpPr/>
          <p:nvPr/>
        </p:nvGrpSpPr>
        <p:grpSpPr>
          <a:xfrm flipH="1" flipV="1">
            <a:off x="11512546" y="5381967"/>
            <a:ext cx="318417" cy="70619"/>
            <a:chOff x="3018949" y="2081689"/>
            <a:chExt cx="4874101" cy="472440"/>
          </a:xfrm>
          <a:solidFill>
            <a:schemeClr val="accent2">
              <a:lumMod val="75000"/>
            </a:schemeClr>
          </a:solidFill>
        </p:grpSpPr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0D54E08-5C7A-7A95-031B-5A245E4E768E}"/>
                </a:ext>
              </a:extLst>
            </p:cNvPr>
            <p:cNvSpPr/>
            <p:nvPr/>
          </p:nvSpPr>
          <p:spPr>
            <a:xfrm>
              <a:off x="3114199" y="2081689"/>
              <a:ext cx="4778851" cy="472440"/>
            </a:xfrm>
            <a:custGeom>
              <a:avLst/>
              <a:gdLst>
                <a:gd name="connsiteX0" fmla="*/ 0 w 4778851"/>
                <a:gd name="connsiteY0" fmla="*/ 0 h 472440"/>
                <a:gd name="connsiteX1" fmla="*/ 4683601 w 4778851"/>
                <a:gd name="connsiteY1" fmla="*/ 0 h 472440"/>
                <a:gd name="connsiteX2" fmla="*/ 4778851 w 4778851"/>
                <a:gd name="connsiteY2" fmla="*/ 236220 h 472440"/>
                <a:gd name="connsiteX3" fmla="*/ 4683601 w 4778851"/>
                <a:gd name="connsiteY3" fmla="*/ 472440 h 472440"/>
                <a:gd name="connsiteX4" fmla="*/ 0 w 4778851"/>
                <a:gd name="connsiteY4" fmla="*/ 472440 h 47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8851" h="472440">
                  <a:moveTo>
                    <a:pt x="0" y="0"/>
                  </a:moveTo>
                  <a:lnTo>
                    <a:pt x="4683601" y="0"/>
                  </a:lnTo>
                  <a:cubicBezTo>
                    <a:pt x="4736206" y="0"/>
                    <a:pt x="4778851" y="105759"/>
                    <a:pt x="4778851" y="236220"/>
                  </a:cubicBezTo>
                  <a:cubicBezTo>
                    <a:pt x="4778851" y="366681"/>
                    <a:pt x="4736206" y="472440"/>
                    <a:pt x="4683601" y="472440"/>
                  </a:cubicBezTo>
                  <a:lnTo>
                    <a:pt x="0" y="47244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200" dirty="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DDC61C83-3B06-6AA0-3FCF-553DBB8685DF}"/>
                </a:ext>
              </a:extLst>
            </p:cNvPr>
            <p:cNvSpPr/>
            <p:nvPr/>
          </p:nvSpPr>
          <p:spPr>
            <a:xfrm>
              <a:off x="3018949" y="2081689"/>
              <a:ext cx="190500" cy="472440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</p:grpSp>
      <p:sp>
        <p:nvSpPr>
          <p:cNvPr id="251" name="Arrow: Bent 250">
            <a:extLst>
              <a:ext uri="{FF2B5EF4-FFF2-40B4-BE49-F238E27FC236}">
                <a16:creationId xmlns:a16="http://schemas.microsoft.com/office/drawing/2014/main" id="{74228ED0-9A11-7EC4-66B0-20B76A484C09}"/>
              </a:ext>
            </a:extLst>
          </p:cNvPr>
          <p:cNvSpPr/>
          <p:nvPr/>
        </p:nvSpPr>
        <p:spPr>
          <a:xfrm rot="16200000" flipV="1">
            <a:off x="10647286" y="4895153"/>
            <a:ext cx="264008" cy="284627"/>
          </a:xfrm>
          <a:prstGeom prst="bentArrow">
            <a:avLst>
              <a:gd name="adj1" fmla="val 33808"/>
              <a:gd name="adj2" fmla="val 36489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EE55C8B6-61FB-B419-3629-860415369B25}"/>
              </a:ext>
            </a:extLst>
          </p:cNvPr>
          <p:cNvSpPr txBox="1"/>
          <p:nvPr/>
        </p:nvSpPr>
        <p:spPr>
          <a:xfrm flipH="1">
            <a:off x="9498707" y="5050103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Air Outlet</a:t>
            </a:r>
            <a:endParaRPr lang="en-IN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9B6E6978-A40B-BAB5-88C5-713D776450F5}"/>
              </a:ext>
            </a:extLst>
          </p:cNvPr>
          <p:cNvGrpSpPr/>
          <p:nvPr/>
        </p:nvGrpSpPr>
        <p:grpSpPr>
          <a:xfrm>
            <a:off x="3111146" y="3993983"/>
            <a:ext cx="3172902" cy="1881978"/>
            <a:chOff x="1817883" y="61444"/>
            <a:chExt cx="10355887" cy="6142500"/>
          </a:xfrm>
        </p:grpSpPr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C1E2C3A7-10D0-AF4A-6A95-0D09EFAC68B2}"/>
                </a:ext>
              </a:extLst>
            </p:cNvPr>
            <p:cNvGrpSpPr/>
            <p:nvPr/>
          </p:nvGrpSpPr>
          <p:grpSpPr>
            <a:xfrm>
              <a:off x="1817883" y="384889"/>
              <a:ext cx="9601263" cy="5819055"/>
              <a:chOff x="1904766" y="1753722"/>
              <a:chExt cx="1305518" cy="914492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3F9935B6-B854-A8AC-DF24-3A1D18A58372}"/>
                  </a:ext>
                </a:extLst>
              </p:cNvPr>
              <p:cNvSpPr/>
              <p:nvPr/>
            </p:nvSpPr>
            <p:spPr>
              <a:xfrm rot="5400000">
                <a:off x="2125793" y="1583722"/>
                <a:ext cx="888978" cy="1280005"/>
              </a:xfrm>
              <a:custGeom>
                <a:avLst/>
                <a:gdLst>
                  <a:gd name="connsiteX0" fmla="*/ 0 w 888978"/>
                  <a:gd name="connsiteY0" fmla="*/ 888978 h 1280005"/>
                  <a:gd name="connsiteX1" fmla="*/ 0 w 888978"/>
                  <a:gd name="connsiteY1" fmla="*/ 416538 h 1280005"/>
                  <a:gd name="connsiteX2" fmla="*/ 416538 w 888978"/>
                  <a:gd name="connsiteY2" fmla="*/ 416538 h 1280005"/>
                  <a:gd name="connsiteX3" fmla="*/ 416538 w 888978"/>
                  <a:gd name="connsiteY3" fmla="*/ 25512 h 1280005"/>
                  <a:gd name="connsiteX4" fmla="*/ 652758 w 888978"/>
                  <a:gd name="connsiteY4" fmla="*/ 0 h 1280005"/>
                  <a:gd name="connsiteX5" fmla="*/ 888978 w 888978"/>
                  <a:gd name="connsiteY5" fmla="*/ 25512 h 1280005"/>
                  <a:gd name="connsiteX6" fmla="*/ 888978 w 888978"/>
                  <a:gd name="connsiteY6" fmla="*/ 1280005 h 1280005"/>
                  <a:gd name="connsiteX7" fmla="*/ 416538 w 888978"/>
                  <a:gd name="connsiteY7" fmla="*/ 1280005 h 1280005"/>
                  <a:gd name="connsiteX8" fmla="*/ 416538 w 888978"/>
                  <a:gd name="connsiteY8" fmla="*/ 888978 h 128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8978" h="1280005">
                    <a:moveTo>
                      <a:pt x="0" y="888978"/>
                    </a:moveTo>
                    <a:lnTo>
                      <a:pt x="0" y="416538"/>
                    </a:lnTo>
                    <a:lnTo>
                      <a:pt x="416538" y="416538"/>
                    </a:lnTo>
                    <a:lnTo>
                      <a:pt x="416538" y="25512"/>
                    </a:lnTo>
                    <a:cubicBezTo>
                      <a:pt x="416538" y="11422"/>
                      <a:pt x="522297" y="0"/>
                      <a:pt x="652758" y="0"/>
                    </a:cubicBezTo>
                    <a:cubicBezTo>
                      <a:pt x="783219" y="0"/>
                      <a:pt x="888978" y="11422"/>
                      <a:pt x="888978" y="25512"/>
                    </a:cubicBezTo>
                    <a:lnTo>
                      <a:pt x="888978" y="1280005"/>
                    </a:lnTo>
                    <a:lnTo>
                      <a:pt x="416538" y="1280005"/>
                    </a:lnTo>
                    <a:lnTo>
                      <a:pt x="416538" y="88897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200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0FA69902-3F8B-2A1A-DE96-13E11897F218}"/>
                  </a:ext>
                </a:extLst>
              </p:cNvPr>
              <p:cNvSpPr/>
              <p:nvPr/>
            </p:nvSpPr>
            <p:spPr>
              <a:xfrm rot="5400000">
                <a:off x="2532014" y="1543015"/>
                <a:ext cx="51025" cy="4724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A1B8FDB2-2A25-328C-10EF-F6586C7B7501}"/>
                  </a:ext>
                </a:extLst>
              </p:cNvPr>
              <p:cNvSpPr/>
              <p:nvPr/>
            </p:nvSpPr>
            <p:spPr>
              <a:xfrm>
                <a:off x="1904766" y="2195773"/>
                <a:ext cx="51025" cy="4724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</p:grpSp>
        <p:sp>
          <p:nvSpPr>
            <p:cNvPr id="294" name="Isosceles Triangle 293">
              <a:extLst>
                <a:ext uri="{FF2B5EF4-FFF2-40B4-BE49-F238E27FC236}">
                  <a16:creationId xmlns:a16="http://schemas.microsoft.com/office/drawing/2014/main" id="{7725D531-5423-10DF-D835-3BDAFD556361}"/>
                </a:ext>
              </a:extLst>
            </p:cNvPr>
            <p:cNvSpPr/>
            <p:nvPr/>
          </p:nvSpPr>
          <p:spPr>
            <a:xfrm>
              <a:off x="2394177" y="2436226"/>
              <a:ext cx="8448674" cy="3767712"/>
            </a:xfrm>
            <a:prstGeom prst="triangl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rgbClr val="F7D04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pic>
          <p:nvPicPr>
            <p:cNvPr id="295" name="Graphic 294">
              <a:extLst>
                <a:ext uri="{FF2B5EF4-FFF2-40B4-BE49-F238E27FC236}">
                  <a16:creationId xmlns:a16="http://schemas.microsoft.com/office/drawing/2014/main" id="{BDD50A68-EDC0-7CC7-5155-106EFD099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V="1">
              <a:off x="5605045" y="1190046"/>
              <a:ext cx="2026937" cy="2026937"/>
            </a:xfrm>
            <a:prstGeom prst="rect">
              <a:avLst/>
            </a:prstGeom>
          </p:spPr>
        </p:pic>
        <p:sp>
          <p:nvSpPr>
            <p:cNvPr id="296" name="Isosceles Triangle 295">
              <a:extLst>
                <a:ext uri="{FF2B5EF4-FFF2-40B4-BE49-F238E27FC236}">
                  <a16:creationId xmlns:a16="http://schemas.microsoft.com/office/drawing/2014/main" id="{148DE646-7121-4FA8-B553-39D3480D4C1F}"/>
                </a:ext>
              </a:extLst>
            </p:cNvPr>
            <p:cNvSpPr/>
            <p:nvPr/>
          </p:nvSpPr>
          <p:spPr>
            <a:xfrm>
              <a:off x="6463793" y="6001093"/>
              <a:ext cx="375257" cy="186453"/>
            </a:xfrm>
            <a:prstGeom prst="triangle">
              <a:avLst>
                <a:gd name="adj" fmla="val 0"/>
              </a:avLst>
            </a:prstGeom>
            <a:solidFill>
              <a:schemeClr val="tx2">
                <a:lumMod val="75000"/>
                <a:lumOff val="25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1E336F4C-C80C-4EC8-93BD-0BF2A7D7E22C}"/>
                </a:ext>
              </a:extLst>
            </p:cNvPr>
            <p:cNvCxnSpPr>
              <a:cxnSpLocks/>
            </p:cNvCxnSpPr>
            <p:nvPr/>
          </p:nvCxnSpPr>
          <p:spPr>
            <a:xfrm>
              <a:off x="6618514" y="3418819"/>
              <a:ext cx="0" cy="261768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0213AF43-F09B-39C2-3061-93ACE0805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888" y="3418819"/>
              <a:ext cx="644711" cy="260884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4EB2525-3869-0263-5A7E-ED61BD98C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0217" y="3375588"/>
              <a:ext cx="1419864" cy="2669748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19AC1F6E-14F7-84CF-0CA0-F5AE8820E8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6234" y="3337613"/>
              <a:ext cx="2290129" cy="2679868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64DF121F-AD97-4CA3-39DA-DB3B08DD0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7376" y="4700836"/>
              <a:ext cx="7661773" cy="1316645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4F2B7336-71DA-F3DD-82DE-5FEF897567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9656" y="4700836"/>
              <a:ext cx="6609493" cy="13445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CDE10931-F0A3-E3CE-B44B-77AB3EEB0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888" y="4700836"/>
              <a:ext cx="5639261" cy="1326826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5DBC6A21-6291-F35B-4710-3F6CB58488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0547" y="4700836"/>
              <a:ext cx="4808602" cy="13445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Isosceles Triangle 304">
              <a:extLst>
                <a:ext uri="{FF2B5EF4-FFF2-40B4-BE49-F238E27FC236}">
                  <a16:creationId xmlns:a16="http://schemas.microsoft.com/office/drawing/2014/main" id="{9C71FF23-B83E-D19F-18AA-0E69AE20B80A}"/>
                </a:ext>
              </a:extLst>
            </p:cNvPr>
            <p:cNvSpPr/>
            <p:nvPr/>
          </p:nvSpPr>
          <p:spPr>
            <a:xfrm>
              <a:off x="5596852" y="6003074"/>
              <a:ext cx="375257" cy="186453"/>
            </a:xfrm>
            <a:prstGeom prst="triangle">
              <a:avLst>
                <a:gd name="adj" fmla="val 0"/>
              </a:avLst>
            </a:prstGeom>
            <a:solidFill>
              <a:schemeClr val="tx2">
                <a:lumMod val="75000"/>
                <a:lumOff val="25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06" name="Isosceles Triangle 305">
              <a:extLst>
                <a:ext uri="{FF2B5EF4-FFF2-40B4-BE49-F238E27FC236}">
                  <a16:creationId xmlns:a16="http://schemas.microsoft.com/office/drawing/2014/main" id="{565FA88E-DBCA-57E9-0E84-95B2B559C747}"/>
                </a:ext>
              </a:extLst>
            </p:cNvPr>
            <p:cNvSpPr/>
            <p:nvPr/>
          </p:nvSpPr>
          <p:spPr>
            <a:xfrm>
              <a:off x="4622027" y="6003073"/>
              <a:ext cx="375257" cy="186453"/>
            </a:xfrm>
            <a:prstGeom prst="triangle">
              <a:avLst>
                <a:gd name="adj" fmla="val 0"/>
              </a:avLst>
            </a:prstGeom>
            <a:solidFill>
              <a:schemeClr val="tx2">
                <a:lumMod val="75000"/>
                <a:lumOff val="25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dirty="0"/>
            </a:p>
          </p:txBody>
        </p:sp>
        <p:sp>
          <p:nvSpPr>
            <p:cNvPr id="307" name="Isosceles Triangle 306">
              <a:extLst>
                <a:ext uri="{FF2B5EF4-FFF2-40B4-BE49-F238E27FC236}">
                  <a16:creationId xmlns:a16="http://schemas.microsoft.com/office/drawing/2014/main" id="{6501939E-B97A-A346-0067-8C4DA8E252F7}"/>
                </a:ext>
              </a:extLst>
            </p:cNvPr>
            <p:cNvSpPr/>
            <p:nvPr/>
          </p:nvSpPr>
          <p:spPr>
            <a:xfrm>
              <a:off x="3589506" y="5998768"/>
              <a:ext cx="375257" cy="186453"/>
            </a:xfrm>
            <a:prstGeom prst="triangle">
              <a:avLst>
                <a:gd name="adj" fmla="val 0"/>
              </a:avLst>
            </a:prstGeom>
            <a:solidFill>
              <a:schemeClr val="tx2">
                <a:lumMod val="75000"/>
                <a:lumOff val="25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F9352B6E-6D0F-BAA7-C2FC-6A832E9740EB}"/>
                </a:ext>
              </a:extLst>
            </p:cNvPr>
            <p:cNvSpPr/>
            <p:nvPr/>
          </p:nvSpPr>
          <p:spPr>
            <a:xfrm>
              <a:off x="8599518" y="6054794"/>
              <a:ext cx="1889620" cy="135212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E5447E0-9D90-EA0E-B2D9-E035DB8C90EB}"/>
                </a:ext>
              </a:extLst>
            </p:cNvPr>
            <p:cNvCxnSpPr>
              <a:cxnSpLocks/>
            </p:cNvCxnSpPr>
            <p:nvPr/>
          </p:nvCxnSpPr>
          <p:spPr>
            <a:xfrm>
              <a:off x="6818967" y="3418819"/>
              <a:ext cx="549407" cy="261672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5C81330C-ABAA-9F89-8017-8644069BC0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68374" y="4700836"/>
              <a:ext cx="4050775" cy="13445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Isosceles Triangle 310">
              <a:extLst>
                <a:ext uri="{FF2B5EF4-FFF2-40B4-BE49-F238E27FC236}">
                  <a16:creationId xmlns:a16="http://schemas.microsoft.com/office/drawing/2014/main" id="{E326860C-6E5D-0103-8A3E-7F7BF4F3C314}"/>
                </a:ext>
              </a:extLst>
            </p:cNvPr>
            <p:cNvSpPr/>
            <p:nvPr/>
          </p:nvSpPr>
          <p:spPr>
            <a:xfrm>
              <a:off x="7249436" y="6046367"/>
              <a:ext cx="375257" cy="141179"/>
            </a:xfrm>
            <a:prstGeom prst="triangle">
              <a:avLst>
                <a:gd name="adj" fmla="val 0"/>
              </a:avLst>
            </a:prstGeom>
            <a:solidFill>
              <a:schemeClr val="tx2">
                <a:lumMod val="75000"/>
                <a:lumOff val="25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68557FF3-431B-CD9B-28BC-9302652347B8}"/>
                </a:ext>
              </a:extLst>
            </p:cNvPr>
            <p:cNvCxnSpPr>
              <a:cxnSpLocks/>
            </p:cNvCxnSpPr>
            <p:nvPr/>
          </p:nvCxnSpPr>
          <p:spPr>
            <a:xfrm>
              <a:off x="7262922" y="3323143"/>
              <a:ext cx="2534901" cy="2675086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C10F87C5-9019-150C-0158-8B8C9DFA34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7823" y="4700836"/>
              <a:ext cx="1621326" cy="1300257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3DA71CB9-8E10-9B1E-6875-0BE0F9CD5A15}"/>
                </a:ext>
              </a:extLst>
            </p:cNvPr>
            <p:cNvCxnSpPr>
              <a:cxnSpLocks/>
            </p:cNvCxnSpPr>
            <p:nvPr/>
          </p:nvCxnSpPr>
          <p:spPr>
            <a:xfrm>
              <a:off x="7016034" y="3375588"/>
              <a:ext cx="1890461" cy="261791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68137D3F-ED2E-7805-DB8E-8EFB2D6342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495" y="4700836"/>
              <a:ext cx="2512654" cy="1316645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05809F66-C6D2-3BF0-D01C-C5E5F7E7F8EA}"/>
                </a:ext>
              </a:extLst>
            </p:cNvPr>
            <p:cNvSpPr/>
            <p:nvPr/>
          </p:nvSpPr>
          <p:spPr>
            <a:xfrm rot="5400000">
              <a:off x="6448207" y="-812524"/>
              <a:ext cx="324680" cy="34744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17" name="Rectangle: Rounded Corners 316">
              <a:extLst>
                <a:ext uri="{FF2B5EF4-FFF2-40B4-BE49-F238E27FC236}">
                  <a16:creationId xmlns:a16="http://schemas.microsoft.com/office/drawing/2014/main" id="{E6558BEC-619F-89F8-DE93-92F0F39E8F9D}"/>
                </a:ext>
              </a:extLst>
            </p:cNvPr>
            <p:cNvSpPr/>
            <p:nvPr/>
          </p:nvSpPr>
          <p:spPr>
            <a:xfrm>
              <a:off x="8857623" y="695366"/>
              <a:ext cx="3316147" cy="195083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Influence of Direct Sunlight</a:t>
              </a:r>
              <a:endParaRPr lang="en-IN" sz="1200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7C8D9A8-385D-894E-2212-F089EB37F6CD}"/>
                </a:ext>
              </a:extLst>
            </p:cNvPr>
            <p:cNvSpPr/>
            <p:nvPr/>
          </p:nvSpPr>
          <p:spPr>
            <a:xfrm>
              <a:off x="6928701" y="61444"/>
              <a:ext cx="1923068" cy="1805063"/>
            </a:xfrm>
            <a:custGeom>
              <a:avLst/>
              <a:gdLst>
                <a:gd name="connsiteX0" fmla="*/ 1923068 w 1923068"/>
                <a:gd name="connsiteY0" fmla="*/ 1805063 h 1805063"/>
                <a:gd name="connsiteX1" fmla="*/ 1659118 w 1923068"/>
                <a:gd name="connsiteY1" fmla="*/ 1427991 h 1805063"/>
                <a:gd name="connsiteX2" fmla="*/ 1517715 w 1923068"/>
                <a:gd name="connsiteY2" fmla="*/ 145946 h 1805063"/>
                <a:gd name="connsiteX3" fmla="*/ 1206631 w 1923068"/>
                <a:gd name="connsiteY3" fmla="*/ 155372 h 1805063"/>
                <a:gd name="connsiteX4" fmla="*/ 999241 w 1923068"/>
                <a:gd name="connsiteY4" fmla="*/ 1277162 h 1805063"/>
                <a:gd name="connsiteX5" fmla="*/ 0 w 1923068"/>
                <a:gd name="connsiteY5" fmla="*/ 1390284 h 18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3068" h="1805063">
                  <a:moveTo>
                    <a:pt x="1923068" y="1805063"/>
                  </a:moveTo>
                  <a:cubicBezTo>
                    <a:pt x="1824872" y="1754786"/>
                    <a:pt x="1726677" y="1704510"/>
                    <a:pt x="1659118" y="1427991"/>
                  </a:cubicBezTo>
                  <a:cubicBezTo>
                    <a:pt x="1591559" y="1151472"/>
                    <a:pt x="1593130" y="358049"/>
                    <a:pt x="1517715" y="145946"/>
                  </a:cubicBezTo>
                  <a:cubicBezTo>
                    <a:pt x="1442300" y="-66157"/>
                    <a:pt x="1293043" y="-33164"/>
                    <a:pt x="1206631" y="155372"/>
                  </a:cubicBezTo>
                  <a:cubicBezTo>
                    <a:pt x="1120219" y="343908"/>
                    <a:pt x="1200346" y="1071343"/>
                    <a:pt x="999241" y="1277162"/>
                  </a:cubicBezTo>
                  <a:cubicBezTo>
                    <a:pt x="798136" y="1482981"/>
                    <a:pt x="399068" y="1436632"/>
                    <a:pt x="0" y="139028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</p:grpSp>
      <p:sp>
        <p:nvSpPr>
          <p:cNvPr id="323" name="TextBox 322">
            <a:extLst>
              <a:ext uri="{FF2B5EF4-FFF2-40B4-BE49-F238E27FC236}">
                <a16:creationId xmlns:a16="http://schemas.microsoft.com/office/drawing/2014/main" id="{DA65F1D3-5048-FC64-D1AA-E18966121AC8}"/>
              </a:ext>
            </a:extLst>
          </p:cNvPr>
          <p:cNvSpPr txBox="1"/>
          <p:nvPr/>
        </p:nvSpPr>
        <p:spPr>
          <a:xfrm>
            <a:off x="6115050" y="6013571"/>
            <a:ext cx="30480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Influence of Rain/Drizzle, Fog, and Daylight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Freeform: Shape 323">
            <a:extLst>
              <a:ext uri="{FF2B5EF4-FFF2-40B4-BE49-F238E27FC236}">
                <a16:creationId xmlns:a16="http://schemas.microsoft.com/office/drawing/2014/main" id="{1933D562-1E51-E639-0A13-1F46571AF21A}"/>
              </a:ext>
            </a:extLst>
          </p:cNvPr>
          <p:cNvSpPr/>
          <p:nvPr/>
        </p:nvSpPr>
        <p:spPr>
          <a:xfrm>
            <a:off x="5986611" y="4955724"/>
            <a:ext cx="3429863" cy="926075"/>
          </a:xfrm>
          <a:custGeom>
            <a:avLst/>
            <a:gdLst>
              <a:gd name="connsiteX0" fmla="*/ 0 w 4778851"/>
              <a:gd name="connsiteY0" fmla="*/ 0 h 472440"/>
              <a:gd name="connsiteX1" fmla="*/ 4683601 w 4778851"/>
              <a:gd name="connsiteY1" fmla="*/ 0 h 472440"/>
              <a:gd name="connsiteX2" fmla="*/ 4778851 w 4778851"/>
              <a:gd name="connsiteY2" fmla="*/ 236220 h 472440"/>
              <a:gd name="connsiteX3" fmla="*/ 4683601 w 4778851"/>
              <a:gd name="connsiteY3" fmla="*/ 472440 h 472440"/>
              <a:gd name="connsiteX4" fmla="*/ 0 w 4778851"/>
              <a:gd name="connsiteY4" fmla="*/ 47244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8851" h="472440">
                <a:moveTo>
                  <a:pt x="0" y="0"/>
                </a:moveTo>
                <a:lnTo>
                  <a:pt x="4683601" y="0"/>
                </a:lnTo>
                <a:cubicBezTo>
                  <a:pt x="4736206" y="0"/>
                  <a:pt x="4778851" y="105759"/>
                  <a:pt x="4778851" y="236220"/>
                </a:cubicBezTo>
                <a:cubicBezTo>
                  <a:pt x="4778851" y="366681"/>
                  <a:pt x="4736206" y="472440"/>
                  <a:pt x="4683601" y="472440"/>
                </a:cubicBezTo>
                <a:lnTo>
                  <a:pt x="0" y="4724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200" dirty="0"/>
          </a:p>
        </p:txBody>
      </p: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52BF1EB1-9997-E6FF-C749-AAA443B15002}"/>
              </a:ext>
            </a:extLst>
          </p:cNvPr>
          <p:cNvCxnSpPr>
            <a:cxnSpLocks/>
          </p:cNvCxnSpPr>
          <p:nvPr/>
        </p:nvCxnSpPr>
        <p:spPr>
          <a:xfrm>
            <a:off x="6073978" y="5683717"/>
            <a:ext cx="3297160" cy="0"/>
          </a:xfrm>
          <a:prstGeom prst="line">
            <a:avLst/>
          </a:prstGeom>
          <a:ln w="19050" cap="rnd">
            <a:prstDash val="sys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D3331C69-EF99-393E-ACE0-366ECD390C13}"/>
              </a:ext>
            </a:extLst>
          </p:cNvPr>
          <p:cNvCxnSpPr>
            <a:cxnSpLocks/>
          </p:cNvCxnSpPr>
          <p:nvPr/>
        </p:nvCxnSpPr>
        <p:spPr>
          <a:xfrm>
            <a:off x="6058009" y="5762678"/>
            <a:ext cx="3297160" cy="0"/>
          </a:xfrm>
          <a:prstGeom prst="line">
            <a:avLst/>
          </a:prstGeom>
          <a:ln w="19050" cap="rnd">
            <a:prstDash val="sys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E416B78E-B672-2ADB-29A1-7A11317A73E2}"/>
              </a:ext>
            </a:extLst>
          </p:cNvPr>
          <p:cNvCxnSpPr>
            <a:cxnSpLocks/>
          </p:cNvCxnSpPr>
          <p:nvPr/>
        </p:nvCxnSpPr>
        <p:spPr>
          <a:xfrm>
            <a:off x="6120013" y="5802376"/>
            <a:ext cx="3205088" cy="0"/>
          </a:xfrm>
          <a:prstGeom prst="line">
            <a:avLst/>
          </a:prstGeom>
          <a:ln w="19050" cap="rnd">
            <a:prstDash val="sys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3D8E023B-825A-7D4E-125B-A021C88DD45C}"/>
              </a:ext>
            </a:extLst>
          </p:cNvPr>
          <p:cNvCxnSpPr>
            <a:cxnSpLocks/>
          </p:cNvCxnSpPr>
          <p:nvPr/>
        </p:nvCxnSpPr>
        <p:spPr>
          <a:xfrm>
            <a:off x="6042040" y="5848644"/>
            <a:ext cx="3297160" cy="0"/>
          </a:xfrm>
          <a:prstGeom prst="line">
            <a:avLst/>
          </a:prstGeom>
          <a:ln w="19050" cap="rnd">
            <a:prstDash val="sys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03D042C3-64DF-1AE6-9F99-01D4912733EE}"/>
              </a:ext>
            </a:extLst>
          </p:cNvPr>
          <p:cNvGrpSpPr/>
          <p:nvPr/>
        </p:nvGrpSpPr>
        <p:grpSpPr>
          <a:xfrm>
            <a:off x="6135982" y="5124696"/>
            <a:ext cx="3205088" cy="637982"/>
            <a:chOff x="941412" y="2252318"/>
            <a:chExt cx="9043920" cy="2675775"/>
          </a:xfrm>
        </p:grpSpPr>
        <p:sp>
          <p:nvSpPr>
            <p:cNvPr id="392" name="Isosceles Triangle 391">
              <a:extLst>
                <a:ext uri="{FF2B5EF4-FFF2-40B4-BE49-F238E27FC236}">
                  <a16:creationId xmlns:a16="http://schemas.microsoft.com/office/drawing/2014/main" id="{0BF88AE4-5DE5-DA6D-E71F-E0730BBC3CC2}"/>
                </a:ext>
              </a:extLst>
            </p:cNvPr>
            <p:cNvSpPr/>
            <p:nvPr/>
          </p:nvSpPr>
          <p:spPr>
            <a:xfrm>
              <a:off x="1223796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93" name="Isosceles Triangle 392">
              <a:extLst>
                <a:ext uri="{FF2B5EF4-FFF2-40B4-BE49-F238E27FC236}">
                  <a16:creationId xmlns:a16="http://schemas.microsoft.com/office/drawing/2014/main" id="{9CD47286-FC4A-B6B4-3A2E-179238FC05A3}"/>
                </a:ext>
              </a:extLst>
            </p:cNvPr>
            <p:cNvSpPr/>
            <p:nvPr/>
          </p:nvSpPr>
          <p:spPr>
            <a:xfrm>
              <a:off x="1490829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94" name="Isosceles Triangle 393">
              <a:extLst>
                <a:ext uri="{FF2B5EF4-FFF2-40B4-BE49-F238E27FC236}">
                  <a16:creationId xmlns:a16="http://schemas.microsoft.com/office/drawing/2014/main" id="{4B9AAB52-E400-F208-09C8-7D15281B6DF2}"/>
                </a:ext>
              </a:extLst>
            </p:cNvPr>
            <p:cNvSpPr/>
            <p:nvPr/>
          </p:nvSpPr>
          <p:spPr>
            <a:xfrm>
              <a:off x="1757220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95" name="Isosceles Triangle 394">
              <a:extLst>
                <a:ext uri="{FF2B5EF4-FFF2-40B4-BE49-F238E27FC236}">
                  <a16:creationId xmlns:a16="http://schemas.microsoft.com/office/drawing/2014/main" id="{70A26B84-3987-D55E-53B1-991222BD564F}"/>
                </a:ext>
              </a:extLst>
            </p:cNvPr>
            <p:cNvSpPr/>
            <p:nvPr/>
          </p:nvSpPr>
          <p:spPr>
            <a:xfrm>
              <a:off x="2024253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96" name="Isosceles Triangle 395">
              <a:extLst>
                <a:ext uri="{FF2B5EF4-FFF2-40B4-BE49-F238E27FC236}">
                  <a16:creationId xmlns:a16="http://schemas.microsoft.com/office/drawing/2014/main" id="{77ED77FE-A43A-FFB1-3B04-8134BD783EE0}"/>
                </a:ext>
              </a:extLst>
            </p:cNvPr>
            <p:cNvSpPr/>
            <p:nvPr/>
          </p:nvSpPr>
          <p:spPr>
            <a:xfrm>
              <a:off x="2290335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97" name="Isosceles Triangle 396">
              <a:extLst>
                <a:ext uri="{FF2B5EF4-FFF2-40B4-BE49-F238E27FC236}">
                  <a16:creationId xmlns:a16="http://schemas.microsoft.com/office/drawing/2014/main" id="{CC595119-7B83-7D99-B381-96EEA98DB58F}"/>
                </a:ext>
              </a:extLst>
            </p:cNvPr>
            <p:cNvSpPr/>
            <p:nvPr/>
          </p:nvSpPr>
          <p:spPr>
            <a:xfrm>
              <a:off x="2557368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98" name="Isosceles Triangle 397">
              <a:extLst>
                <a:ext uri="{FF2B5EF4-FFF2-40B4-BE49-F238E27FC236}">
                  <a16:creationId xmlns:a16="http://schemas.microsoft.com/office/drawing/2014/main" id="{048BB4FB-EBA6-AF2E-D468-69AA67600558}"/>
                </a:ext>
              </a:extLst>
            </p:cNvPr>
            <p:cNvSpPr/>
            <p:nvPr/>
          </p:nvSpPr>
          <p:spPr>
            <a:xfrm>
              <a:off x="2823759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99" name="Isosceles Triangle 398">
              <a:extLst>
                <a:ext uri="{FF2B5EF4-FFF2-40B4-BE49-F238E27FC236}">
                  <a16:creationId xmlns:a16="http://schemas.microsoft.com/office/drawing/2014/main" id="{84ADEAE9-8457-278F-5314-4E349A2259AA}"/>
                </a:ext>
              </a:extLst>
            </p:cNvPr>
            <p:cNvSpPr/>
            <p:nvPr/>
          </p:nvSpPr>
          <p:spPr>
            <a:xfrm>
              <a:off x="3090792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400" name="Isosceles Triangle 399">
              <a:extLst>
                <a:ext uri="{FF2B5EF4-FFF2-40B4-BE49-F238E27FC236}">
                  <a16:creationId xmlns:a16="http://schemas.microsoft.com/office/drawing/2014/main" id="{28A50B9E-C88C-4C03-B845-C280CEB4AFD5}"/>
                </a:ext>
              </a:extLst>
            </p:cNvPr>
            <p:cNvSpPr/>
            <p:nvPr/>
          </p:nvSpPr>
          <p:spPr>
            <a:xfrm>
              <a:off x="3357183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401" name="Isosceles Triangle 400">
              <a:extLst>
                <a:ext uri="{FF2B5EF4-FFF2-40B4-BE49-F238E27FC236}">
                  <a16:creationId xmlns:a16="http://schemas.microsoft.com/office/drawing/2014/main" id="{2F997478-AD23-2AE3-7F8F-81A5492FBD50}"/>
                </a:ext>
              </a:extLst>
            </p:cNvPr>
            <p:cNvSpPr/>
            <p:nvPr/>
          </p:nvSpPr>
          <p:spPr>
            <a:xfrm>
              <a:off x="3624216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402" name="Isosceles Triangle 401">
              <a:extLst>
                <a:ext uri="{FF2B5EF4-FFF2-40B4-BE49-F238E27FC236}">
                  <a16:creationId xmlns:a16="http://schemas.microsoft.com/office/drawing/2014/main" id="{8508600F-3B32-44F3-E1F4-83826E1B5E09}"/>
                </a:ext>
              </a:extLst>
            </p:cNvPr>
            <p:cNvSpPr/>
            <p:nvPr/>
          </p:nvSpPr>
          <p:spPr>
            <a:xfrm>
              <a:off x="3890607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403" name="Isosceles Triangle 402">
              <a:extLst>
                <a:ext uri="{FF2B5EF4-FFF2-40B4-BE49-F238E27FC236}">
                  <a16:creationId xmlns:a16="http://schemas.microsoft.com/office/drawing/2014/main" id="{F87A0A59-A389-1E02-DF7F-0807B0516E7B}"/>
                </a:ext>
              </a:extLst>
            </p:cNvPr>
            <p:cNvSpPr/>
            <p:nvPr/>
          </p:nvSpPr>
          <p:spPr>
            <a:xfrm>
              <a:off x="4157640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404" name="Isosceles Triangle 403">
              <a:extLst>
                <a:ext uri="{FF2B5EF4-FFF2-40B4-BE49-F238E27FC236}">
                  <a16:creationId xmlns:a16="http://schemas.microsoft.com/office/drawing/2014/main" id="{62F13DC3-A039-D1FC-813C-39199D33D80E}"/>
                </a:ext>
              </a:extLst>
            </p:cNvPr>
            <p:cNvSpPr/>
            <p:nvPr/>
          </p:nvSpPr>
          <p:spPr>
            <a:xfrm>
              <a:off x="4423722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405" name="Isosceles Triangle 404">
              <a:extLst>
                <a:ext uri="{FF2B5EF4-FFF2-40B4-BE49-F238E27FC236}">
                  <a16:creationId xmlns:a16="http://schemas.microsoft.com/office/drawing/2014/main" id="{9F40C50B-E078-2A35-8FDA-8E0F7074779D}"/>
                </a:ext>
              </a:extLst>
            </p:cNvPr>
            <p:cNvSpPr/>
            <p:nvPr/>
          </p:nvSpPr>
          <p:spPr>
            <a:xfrm>
              <a:off x="4690755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406" name="Isosceles Triangle 405">
              <a:extLst>
                <a:ext uri="{FF2B5EF4-FFF2-40B4-BE49-F238E27FC236}">
                  <a16:creationId xmlns:a16="http://schemas.microsoft.com/office/drawing/2014/main" id="{548D971E-4A2F-A363-FCCB-78203E038133}"/>
                </a:ext>
              </a:extLst>
            </p:cNvPr>
            <p:cNvSpPr/>
            <p:nvPr/>
          </p:nvSpPr>
          <p:spPr>
            <a:xfrm>
              <a:off x="4957146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407" name="Isosceles Triangle 406">
              <a:extLst>
                <a:ext uri="{FF2B5EF4-FFF2-40B4-BE49-F238E27FC236}">
                  <a16:creationId xmlns:a16="http://schemas.microsoft.com/office/drawing/2014/main" id="{8BC87D22-4F9A-8FE5-1339-3F02A9C6D564}"/>
                </a:ext>
              </a:extLst>
            </p:cNvPr>
            <p:cNvSpPr/>
            <p:nvPr/>
          </p:nvSpPr>
          <p:spPr>
            <a:xfrm>
              <a:off x="5224179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408" name="Isosceles Triangle 407">
              <a:extLst>
                <a:ext uri="{FF2B5EF4-FFF2-40B4-BE49-F238E27FC236}">
                  <a16:creationId xmlns:a16="http://schemas.microsoft.com/office/drawing/2014/main" id="{44D412BE-3736-4A57-5F75-937A927B0AAE}"/>
                </a:ext>
              </a:extLst>
            </p:cNvPr>
            <p:cNvSpPr/>
            <p:nvPr/>
          </p:nvSpPr>
          <p:spPr>
            <a:xfrm>
              <a:off x="5490570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409" name="Isosceles Triangle 408">
              <a:extLst>
                <a:ext uri="{FF2B5EF4-FFF2-40B4-BE49-F238E27FC236}">
                  <a16:creationId xmlns:a16="http://schemas.microsoft.com/office/drawing/2014/main" id="{E77601C6-9DC3-E826-B6DE-D05E35195C36}"/>
                </a:ext>
              </a:extLst>
            </p:cNvPr>
            <p:cNvSpPr/>
            <p:nvPr/>
          </p:nvSpPr>
          <p:spPr>
            <a:xfrm>
              <a:off x="5757603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410" name="Isosceles Triangle 409">
              <a:extLst>
                <a:ext uri="{FF2B5EF4-FFF2-40B4-BE49-F238E27FC236}">
                  <a16:creationId xmlns:a16="http://schemas.microsoft.com/office/drawing/2014/main" id="{306C215F-CD00-3FC6-C0C6-F10385F4683A}"/>
                </a:ext>
              </a:extLst>
            </p:cNvPr>
            <p:cNvSpPr/>
            <p:nvPr/>
          </p:nvSpPr>
          <p:spPr>
            <a:xfrm>
              <a:off x="6023994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411" name="Isosceles Triangle 410">
              <a:extLst>
                <a:ext uri="{FF2B5EF4-FFF2-40B4-BE49-F238E27FC236}">
                  <a16:creationId xmlns:a16="http://schemas.microsoft.com/office/drawing/2014/main" id="{2192D6D9-EB33-F695-B0CD-6C7793F2AC5A}"/>
                </a:ext>
              </a:extLst>
            </p:cNvPr>
            <p:cNvSpPr/>
            <p:nvPr/>
          </p:nvSpPr>
          <p:spPr>
            <a:xfrm>
              <a:off x="6291027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412" name="Isosceles Triangle 411">
              <a:extLst>
                <a:ext uri="{FF2B5EF4-FFF2-40B4-BE49-F238E27FC236}">
                  <a16:creationId xmlns:a16="http://schemas.microsoft.com/office/drawing/2014/main" id="{9DD1EAD8-7A04-EADF-4C89-B4695C259939}"/>
                </a:ext>
              </a:extLst>
            </p:cNvPr>
            <p:cNvSpPr/>
            <p:nvPr/>
          </p:nvSpPr>
          <p:spPr>
            <a:xfrm>
              <a:off x="6557109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413" name="Isosceles Triangle 412">
              <a:extLst>
                <a:ext uri="{FF2B5EF4-FFF2-40B4-BE49-F238E27FC236}">
                  <a16:creationId xmlns:a16="http://schemas.microsoft.com/office/drawing/2014/main" id="{1FFCCDB7-0506-5B7F-674A-21FE51823105}"/>
                </a:ext>
              </a:extLst>
            </p:cNvPr>
            <p:cNvSpPr/>
            <p:nvPr/>
          </p:nvSpPr>
          <p:spPr>
            <a:xfrm>
              <a:off x="6824142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414" name="Isosceles Triangle 413">
              <a:extLst>
                <a:ext uri="{FF2B5EF4-FFF2-40B4-BE49-F238E27FC236}">
                  <a16:creationId xmlns:a16="http://schemas.microsoft.com/office/drawing/2014/main" id="{D89A38ED-F294-B69E-763D-79C3F1B6A5F9}"/>
                </a:ext>
              </a:extLst>
            </p:cNvPr>
            <p:cNvSpPr/>
            <p:nvPr/>
          </p:nvSpPr>
          <p:spPr>
            <a:xfrm>
              <a:off x="7090533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415" name="Isosceles Triangle 414">
              <a:extLst>
                <a:ext uri="{FF2B5EF4-FFF2-40B4-BE49-F238E27FC236}">
                  <a16:creationId xmlns:a16="http://schemas.microsoft.com/office/drawing/2014/main" id="{063D6572-E23A-A2CE-E4A5-73DA0B624EDF}"/>
                </a:ext>
              </a:extLst>
            </p:cNvPr>
            <p:cNvSpPr/>
            <p:nvPr/>
          </p:nvSpPr>
          <p:spPr>
            <a:xfrm>
              <a:off x="7357566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416" name="Isosceles Triangle 415">
              <a:extLst>
                <a:ext uri="{FF2B5EF4-FFF2-40B4-BE49-F238E27FC236}">
                  <a16:creationId xmlns:a16="http://schemas.microsoft.com/office/drawing/2014/main" id="{2F00DD5A-3AE8-C7BB-09E7-E558BD66056E}"/>
                </a:ext>
              </a:extLst>
            </p:cNvPr>
            <p:cNvSpPr/>
            <p:nvPr/>
          </p:nvSpPr>
          <p:spPr>
            <a:xfrm>
              <a:off x="7623957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417" name="Isosceles Triangle 416">
              <a:extLst>
                <a:ext uri="{FF2B5EF4-FFF2-40B4-BE49-F238E27FC236}">
                  <a16:creationId xmlns:a16="http://schemas.microsoft.com/office/drawing/2014/main" id="{9C8CAAC5-74C6-BB4C-9353-43A852F1852D}"/>
                </a:ext>
              </a:extLst>
            </p:cNvPr>
            <p:cNvSpPr/>
            <p:nvPr/>
          </p:nvSpPr>
          <p:spPr>
            <a:xfrm>
              <a:off x="7890990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418" name="Isosceles Triangle 417">
              <a:extLst>
                <a:ext uri="{FF2B5EF4-FFF2-40B4-BE49-F238E27FC236}">
                  <a16:creationId xmlns:a16="http://schemas.microsoft.com/office/drawing/2014/main" id="{C6CECB9B-FB08-F6BE-3198-3EF0B1E46256}"/>
                </a:ext>
              </a:extLst>
            </p:cNvPr>
            <p:cNvSpPr/>
            <p:nvPr/>
          </p:nvSpPr>
          <p:spPr>
            <a:xfrm>
              <a:off x="8157381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419" name="Isosceles Triangle 418">
              <a:extLst>
                <a:ext uri="{FF2B5EF4-FFF2-40B4-BE49-F238E27FC236}">
                  <a16:creationId xmlns:a16="http://schemas.microsoft.com/office/drawing/2014/main" id="{C5A9E3C2-276C-59A6-2B10-688978C34150}"/>
                </a:ext>
              </a:extLst>
            </p:cNvPr>
            <p:cNvSpPr/>
            <p:nvPr/>
          </p:nvSpPr>
          <p:spPr>
            <a:xfrm>
              <a:off x="8424414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420" name="Isosceles Triangle 419">
              <a:extLst>
                <a:ext uri="{FF2B5EF4-FFF2-40B4-BE49-F238E27FC236}">
                  <a16:creationId xmlns:a16="http://schemas.microsoft.com/office/drawing/2014/main" id="{0DC403B6-51F7-80EA-42A5-84CBFD10815B}"/>
                </a:ext>
              </a:extLst>
            </p:cNvPr>
            <p:cNvSpPr/>
            <p:nvPr/>
          </p:nvSpPr>
          <p:spPr>
            <a:xfrm>
              <a:off x="8690496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421" name="Isosceles Triangle 420">
              <a:extLst>
                <a:ext uri="{FF2B5EF4-FFF2-40B4-BE49-F238E27FC236}">
                  <a16:creationId xmlns:a16="http://schemas.microsoft.com/office/drawing/2014/main" id="{A8AAE4FC-022C-26F5-D176-0C59094BE530}"/>
                </a:ext>
              </a:extLst>
            </p:cNvPr>
            <p:cNvSpPr/>
            <p:nvPr/>
          </p:nvSpPr>
          <p:spPr>
            <a:xfrm>
              <a:off x="8957529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422" name="Isosceles Triangle 421">
              <a:extLst>
                <a:ext uri="{FF2B5EF4-FFF2-40B4-BE49-F238E27FC236}">
                  <a16:creationId xmlns:a16="http://schemas.microsoft.com/office/drawing/2014/main" id="{AC880680-E061-81C8-44F2-71FDCB2694FD}"/>
                </a:ext>
              </a:extLst>
            </p:cNvPr>
            <p:cNvSpPr/>
            <p:nvPr/>
          </p:nvSpPr>
          <p:spPr>
            <a:xfrm>
              <a:off x="9223920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423" name="Isosceles Triangle 422">
              <a:extLst>
                <a:ext uri="{FF2B5EF4-FFF2-40B4-BE49-F238E27FC236}">
                  <a16:creationId xmlns:a16="http://schemas.microsoft.com/office/drawing/2014/main" id="{F8D6917C-C659-275A-BEC0-E7DBF8555B06}"/>
                </a:ext>
              </a:extLst>
            </p:cNvPr>
            <p:cNvSpPr/>
            <p:nvPr/>
          </p:nvSpPr>
          <p:spPr>
            <a:xfrm>
              <a:off x="9490953" y="2252318"/>
              <a:ext cx="395028" cy="2675775"/>
            </a:xfrm>
            <a:prstGeom prst="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5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582094DF-AEC8-0B13-9051-4B1E41E53AAC}"/>
                </a:ext>
              </a:extLst>
            </p:cNvPr>
            <p:cNvCxnSpPr>
              <a:cxnSpLocks/>
            </p:cNvCxnSpPr>
            <p:nvPr/>
          </p:nvCxnSpPr>
          <p:spPr>
            <a:xfrm>
              <a:off x="941412" y="4786691"/>
              <a:ext cx="9043920" cy="0"/>
            </a:xfrm>
            <a:prstGeom prst="line">
              <a:avLst/>
            </a:prstGeom>
            <a:ln w="19050" cap="rnd">
              <a:prstDash val="sys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ADF37969-0E19-B36C-84C2-43E97849BB05}"/>
              </a:ext>
            </a:extLst>
          </p:cNvPr>
          <p:cNvGrpSpPr/>
          <p:nvPr/>
        </p:nvGrpSpPr>
        <p:grpSpPr>
          <a:xfrm>
            <a:off x="8938422" y="5828726"/>
            <a:ext cx="561928" cy="39836"/>
            <a:chOff x="3079624" y="2081689"/>
            <a:chExt cx="4813426" cy="472440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6E75E223-1043-5730-8781-86A1A32BA2C6}"/>
                </a:ext>
              </a:extLst>
            </p:cNvPr>
            <p:cNvSpPr/>
            <p:nvPr/>
          </p:nvSpPr>
          <p:spPr>
            <a:xfrm>
              <a:off x="3114199" y="2081689"/>
              <a:ext cx="4778851" cy="472440"/>
            </a:xfrm>
            <a:custGeom>
              <a:avLst/>
              <a:gdLst>
                <a:gd name="connsiteX0" fmla="*/ 0 w 4778851"/>
                <a:gd name="connsiteY0" fmla="*/ 0 h 472440"/>
                <a:gd name="connsiteX1" fmla="*/ 4683601 w 4778851"/>
                <a:gd name="connsiteY1" fmla="*/ 0 h 472440"/>
                <a:gd name="connsiteX2" fmla="*/ 4778851 w 4778851"/>
                <a:gd name="connsiteY2" fmla="*/ 236220 h 472440"/>
                <a:gd name="connsiteX3" fmla="*/ 4683601 w 4778851"/>
                <a:gd name="connsiteY3" fmla="*/ 472440 h 472440"/>
                <a:gd name="connsiteX4" fmla="*/ 0 w 4778851"/>
                <a:gd name="connsiteY4" fmla="*/ 472440 h 47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8851" h="472440">
                  <a:moveTo>
                    <a:pt x="0" y="0"/>
                  </a:moveTo>
                  <a:lnTo>
                    <a:pt x="4683601" y="0"/>
                  </a:lnTo>
                  <a:cubicBezTo>
                    <a:pt x="4736206" y="0"/>
                    <a:pt x="4778851" y="105759"/>
                    <a:pt x="4778851" y="236220"/>
                  </a:cubicBezTo>
                  <a:cubicBezTo>
                    <a:pt x="4778851" y="366681"/>
                    <a:pt x="4736206" y="472440"/>
                    <a:pt x="4683601" y="472440"/>
                  </a:cubicBezTo>
                  <a:lnTo>
                    <a:pt x="0" y="47244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200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19A8AD91-E8B2-8E94-4B40-F1C8B23C5679}"/>
                </a:ext>
              </a:extLst>
            </p:cNvPr>
            <p:cNvSpPr/>
            <p:nvPr/>
          </p:nvSpPr>
          <p:spPr>
            <a:xfrm>
              <a:off x="3079624" y="2081689"/>
              <a:ext cx="69149" cy="472440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</p:grpSp>
      <p:cxnSp>
        <p:nvCxnSpPr>
          <p:cNvPr id="332" name="Straight Arrow Connector 331">
            <a:extLst>
              <a:ext uri="{FF2B5EF4-FFF2-40B4-BE49-F238E27FC236}">
                <a16:creationId xmlns:a16="http://schemas.microsoft.com/office/drawing/2014/main" id="{D044EDAC-7546-FA73-5C9D-F1757E71C7CD}"/>
              </a:ext>
            </a:extLst>
          </p:cNvPr>
          <p:cNvCxnSpPr>
            <a:cxnSpLocks/>
          </p:cNvCxnSpPr>
          <p:nvPr/>
        </p:nvCxnSpPr>
        <p:spPr>
          <a:xfrm>
            <a:off x="9027253" y="5968616"/>
            <a:ext cx="327916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65A52D4C-1725-8E84-6085-5D2486FBAA93}"/>
              </a:ext>
            </a:extLst>
          </p:cNvPr>
          <p:cNvGrpSpPr/>
          <p:nvPr/>
        </p:nvGrpSpPr>
        <p:grpSpPr>
          <a:xfrm>
            <a:off x="6236056" y="5112920"/>
            <a:ext cx="3429863" cy="39836"/>
            <a:chOff x="3079624" y="2081689"/>
            <a:chExt cx="4813426" cy="472440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99D14D3-8A16-8C09-8CD4-BFE7E75FB5D9}"/>
                </a:ext>
              </a:extLst>
            </p:cNvPr>
            <p:cNvSpPr/>
            <p:nvPr/>
          </p:nvSpPr>
          <p:spPr>
            <a:xfrm>
              <a:off x="3114199" y="2081689"/>
              <a:ext cx="4778851" cy="472440"/>
            </a:xfrm>
            <a:custGeom>
              <a:avLst/>
              <a:gdLst>
                <a:gd name="connsiteX0" fmla="*/ 0 w 4778851"/>
                <a:gd name="connsiteY0" fmla="*/ 0 h 472440"/>
                <a:gd name="connsiteX1" fmla="*/ 4683601 w 4778851"/>
                <a:gd name="connsiteY1" fmla="*/ 0 h 472440"/>
                <a:gd name="connsiteX2" fmla="*/ 4778851 w 4778851"/>
                <a:gd name="connsiteY2" fmla="*/ 236220 h 472440"/>
                <a:gd name="connsiteX3" fmla="*/ 4683601 w 4778851"/>
                <a:gd name="connsiteY3" fmla="*/ 472440 h 472440"/>
                <a:gd name="connsiteX4" fmla="*/ 0 w 4778851"/>
                <a:gd name="connsiteY4" fmla="*/ 472440 h 47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8851" h="472440">
                  <a:moveTo>
                    <a:pt x="0" y="0"/>
                  </a:moveTo>
                  <a:lnTo>
                    <a:pt x="4683601" y="0"/>
                  </a:lnTo>
                  <a:cubicBezTo>
                    <a:pt x="4736206" y="0"/>
                    <a:pt x="4778851" y="105759"/>
                    <a:pt x="4778851" y="236220"/>
                  </a:cubicBezTo>
                  <a:cubicBezTo>
                    <a:pt x="4778851" y="366681"/>
                    <a:pt x="4736206" y="472440"/>
                    <a:pt x="4683601" y="472440"/>
                  </a:cubicBezTo>
                  <a:lnTo>
                    <a:pt x="0" y="47244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200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BE8A6DE5-BEF1-931A-2C47-20E7B04AC5FB}"/>
                </a:ext>
              </a:extLst>
            </p:cNvPr>
            <p:cNvSpPr/>
            <p:nvPr/>
          </p:nvSpPr>
          <p:spPr>
            <a:xfrm>
              <a:off x="3079624" y="2081689"/>
              <a:ext cx="69149" cy="472440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48FD5D20-DCE5-DFA6-CFCE-34CCEAC260C5}"/>
              </a:ext>
            </a:extLst>
          </p:cNvPr>
          <p:cNvGrpSpPr/>
          <p:nvPr/>
        </p:nvGrpSpPr>
        <p:grpSpPr>
          <a:xfrm>
            <a:off x="6236056" y="4993896"/>
            <a:ext cx="3089174" cy="82644"/>
            <a:chOff x="3040128" y="384889"/>
            <a:chExt cx="8716839" cy="369332"/>
          </a:xfrm>
        </p:grpSpPr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2891D3C-59A4-7239-C774-D5FB77853C43}"/>
                </a:ext>
              </a:extLst>
            </p:cNvPr>
            <p:cNvSpPr/>
            <p:nvPr/>
          </p:nvSpPr>
          <p:spPr>
            <a:xfrm>
              <a:off x="3040128" y="384889"/>
              <a:ext cx="8716839" cy="369332"/>
            </a:xfrm>
            <a:custGeom>
              <a:avLst/>
              <a:gdLst>
                <a:gd name="connsiteX0" fmla="*/ 0 w 8716839"/>
                <a:gd name="connsiteY0" fmla="*/ 0 h 369332"/>
                <a:gd name="connsiteX1" fmla="*/ 8643474 w 8716839"/>
                <a:gd name="connsiteY1" fmla="*/ 0 h 369332"/>
                <a:gd name="connsiteX2" fmla="*/ 8716839 w 8716839"/>
                <a:gd name="connsiteY2" fmla="*/ 369332 h 369332"/>
                <a:gd name="connsiteX3" fmla="*/ 69688 w 8716839"/>
                <a:gd name="connsiteY3" fmla="*/ 369332 h 369332"/>
                <a:gd name="connsiteX4" fmla="*/ 0 w 8716839"/>
                <a:gd name="connsiteY4" fmla="*/ 18513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6839" h="369332">
                  <a:moveTo>
                    <a:pt x="0" y="0"/>
                  </a:moveTo>
                  <a:lnTo>
                    <a:pt x="8643474" y="0"/>
                  </a:lnTo>
                  <a:lnTo>
                    <a:pt x="8716839" y="369332"/>
                  </a:lnTo>
                  <a:lnTo>
                    <a:pt x="69688" y="369332"/>
                  </a:lnTo>
                  <a:lnTo>
                    <a:pt x="0" y="185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200"/>
            </a:p>
          </p:txBody>
        </p:sp>
        <p:sp>
          <p:nvSpPr>
            <p:cNvPr id="356" name="Rectangle: Rounded Corners 355">
              <a:extLst>
                <a:ext uri="{FF2B5EF4-FFF2-40B4-BE49-F238E27FC236}">
                  <a16:creationId xmlns:a16="http://schemas.microsoft.com/office/drawing/2014/main" id="{369839C4-68C8-7BFD-6C44-BDCB6E17ECF0}"/>
                </a:ext>
              </a:extLst>
            </p:cNvPr>
            <p:cNvSpPr/>
            <p:nvPr/>
          </p:nvSpPr>
          <p:spPr>
            <a:xfrm>
              <a:off x="3159669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57" name="Rectangle: Rounded Corners 356">
              <a:extLst>
                <a:ext uri="{FF2B5EF4-FFF2-40B4-BE49-F238E27FC236}">
                  <a16:creationId xmlns:a16="http://schemas.microsoft.com/office/drawing/2014/main" id="{C76B14F0-5385-C193-9CC3-19908FA68F1E}"/>
                </a:ext>
              </a:extLst>
            </p:cNvPr>
            <p:cNvSpPr/>
            <p:nvPr/>
          </p:nvSpPr>
          <p:spPr>
            <a:xfrm>
              <a:off x="3426702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58" name="Rectangle: Rounded Corners 357">
              <a:extLst>
                <a:ext uri="{FF2B5EF4-FFF2-40B4-BE49-F238E27FC236}">
                  <a16:creationId xmlns:a16="http://schemas.microsoft.com/office/drawing/2014/main" id="{5D8DFAB1-3325-505D-F3BB-31F23956967E}"/>
                </a:ext>
              </a:extLst>
            </p:cNvPr>
            <p:cNvSpPr/>
            <p:nvPr/>
          </p:nvSpPr>
          <p:spPr>
            <a:xfrm>
              <a:off x="3693093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59" name="Rectangle: Rounded Corners 358">
              <a:extLst>
                <a:ext uri="{FF2B5EF4-FFF2-40B4-BE49-F238E27FC236}">
                  <a16:creationId xmlns:a16="http://schemas.microsoft.com/office/drawing/2014/main" id="{4372A59D-065D-6D2E-5FC1-3CD06B7EE5CC}"/>
                </a:ext>
              </a:extLst>
            </p:cNvPr>
            <p:cNvSpPr/>
            <p:nvPr/>
          </p:nvSpPr>
          <p:spPr>
            <a:xfrm>
              <a:off x="3960126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60" name="Rectangle: Rounded Corners 359">
              <a:extLst>
                <a:ext uri="{FF2B5EF4-FFF2-40B4-BE49-F238E27FC236}">
                  <a16:creationId xmlns:a16="http://schemas.microsoft.com/office/drawing/2014/main" id="{9397D6AB-0FFC-B10D-DD6D-98BF21EBA74E}"/>
                </a:ext>
              </a:extLst>
            </p:cNvPr>
            <p:cNvSpPr/>
            <p:nvPr/>
          </p:nvSpPr>
          <p:spPr>
            <a:xfrm>
              <a:off x="4226208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61" name="Rectangle: Rounded Corners 360">
              <a:extLst>
                <a:ext uri="{FF2B5EF4-FFF2-40B4-BE49-F238E27FC236}">
                  <a16:creationId xmlns:a16="http://schemas.microsoft.com/office/drawing/2014/main" id="{B72C04D0-015E-D6EC-ACC6-63040C0814D7}"/>
                </a:ext>
              </a:extLst>
            </p:cNvPr>
            <p:cNvSpPr/>
            <p:nvPr/>
          </p:nvSpPr>
          <p:spPr>
            <a:xfrm>
              <a:off x="4493241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62" name="Rectangle: Rounded Corners 361">
              <a:extLst>
                <a:ext uri="{FF2B5EF4-FFF2-40B4-BE49-F238E27FC236}">
                  <a16:creationId xmlns:a16="http://schemas.microsoft.com/office/drawing/2014/main" id="{EE9D9961-2FAE-572F-4150-AFD8A30016CC}"/>
                </a:ext>
              </a:extLst>
            </p:cNvPr>
            <p:cNvSpPr/>
            <p:nvPr/>
          </p:nvSpPr>
          <p:spPr>
            <a:xfrm>
              <a:off x="4759632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63" name="Rectangle: Rounded Corners 362">
              <a:extLst>
                <a:ext uri="{FF2B5EF4-FFF2-40B4-BE49-F238E27FC236}">
                  <a16:creationId xmlns:a16="http://schemas.microsoft.com/office/drawing/2014/main" id="{842C4512-C01A-7116-0745-E9E328CF4E9E}"/>
                </a:ext>
              </a:extLst>
            </p:cNvPr>
            <p:cNvSpPr/>
            <p:nvPr/>
          </p:nvSpPr>
          <p:spPr>
            <a:xfrm>
              <a:off x="5026665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64" name="Rectangle: Rounded Corners 363">
              <a:extLst>
                <a:ext uri="{FF2B5EF4-FFF2-40B4-BE49-F238E27FC236}">
                  <a16:creationId xmlns:a16="http://schemas.microsoft.com/office/drawing/2014/main" id="{A34A5B41-F666-4136-284E-1598BDE7E0D0}"/>
                </a:ext>
              </a:extLst>
            </p:cNvPr>
            <p:cNvSpPr/>
            <p:nvPr/>
          </p:nvSpPr>
          <p:spPr>
            <a:xfrm>
              <a:off x="5293056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65" name="Rectangle: Rounded Corners 364">
              <a:extLst>
                <a:ext uri="{FF2B5EF4-FFF2-40B4-BE49-F238E27FC236}">
                  <a16:creationId xmlns:a16="http://schemas.microsoft.com/office/drawing/2014/main" id="{3A8A3116-385D-9610-CE2C-6F90CF4E1A29}"/>
                </a:ext>
              </a:extLst>
            </p:cNvPr>
            <p:cNvSpPr/>
            <p:nvPr/>
          </p:nvSpPr>
          <p:spPr>
            <a:xfrm>
              <a:off x="5560089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66" name="Rectangle: Rounded Corners 365">
              <a:extLst>
                <a:ext uri="{FF2B5EF4-FFF2-40B4-BE49-F238E27FC236}">
                  <a16:creationId xmlns:a16="http://schemas.microsoft.com/office/drawing/2014/main" id="{F335FAF0-7338-C4B5-96ED-25C7629E4EC1}"/>
                </a:ext>
              </a:extLst>
            </p:cNvPr>
            <p:cNvSpPr/>
            <p:nvPr/>
          </p:nvSpPr>
          <p:spPr>
            <a:xfrm>
              <a:off x="5826480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67" name="Rectangle: Rounded Corners 366">
              <a:extLst>
                <a:ext uri="{FF2B5EF4-FFF2-40B4-BE49-F238E27FC236}">
                  <a16:creationId xmlns:a16="http://schemas.microsoft.com/office/drawing/2014/main" id="{EE7B92DF-5CDA-E7DF-1812-564FB491B20D}"/>
                </a:ext>
              </a:extLst>
            </p:cNvPr>
            <p:cNvSpPr/>
            <p:nvPr/>
          </p:nvSpPr>
          <p:spPr>
            <a:xfrm>
              <a:off x="6093513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68" name="Rectangle: Rounded Corners 367">
              <a:extLst>
                <a:ext uri="{FF2B5EF4-FFF2-40B4-BE49-F238E27FC236}">
                  <a16:creationId xmlns:a16="http://schemas.microsoft.com/office/drawing/2014/main" id="{D65DF2D1-FF6D-C624-8F4D-49CA835E0FE0}"/>
                </a:ext>
              </a:extLst>
            </p:cNvPr>
            <p:cNvSpPr/>
            <p:nvPr/>
          </p:nvSpPr>
          <p:spPr>
            <a:xfrm>
              <a:off x="6359595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69" name="Rectangle: Rounded Corners 368">
              <a:extLst>
                <a:ext uri="{FF2B5EF4-FFF2-40B4-BE49-F238E27FC236}">
                  <a16:creationId xmlns:a16="http://schemas.microsoft.com/office/drawing/2014/main" id="{6D23070E-F76D-C5B3-3C6A-47BAB7864D60}"/>
                </a:ext>
              </a:extLst>
            </p:cNvPr>
            <p:cNvSpPr/>
            <p:nvPr/>
          </p:nvSpPr>
          <p:spPr>
            <a:xfrm>
              <a:off x="6626628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70" name="Rectangle: Rounded Corners 369">
              <a:extLst>
                <a:ext uri="{FF2B5EF4-FFF2-40B4-BE49-F238E27FC236}">
                  <a16:creationId xmlns:a16="http://schemas.microsoft.com/office/drawing/2014/main" id="{0534B8FA-82EF-476D-AED0-1AEB37B82E62}"/>
                </a:ext>
              </a:extLst>
            </p:cNvPr>
            <p:cNvSpPr/>
            <p:nvPr/>
          </p:nvSpPr>
          <p:spPr>
            <a:xfrm>
              <a:off x="6893019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71" name="Rectangle: Rounded Corners 370">
              <a:extLst>
                <a:ext uri="{FF2B5EF4-FFF2-40B4-BE49-F238E27FC236}">
                  <a16:creationId xmlns:a16="http://schemas.microsoft.com/office/drawing/2014/main" id="{9752C52D-8F3F-5266-C5D8-FE6379903169}"/>
                </a:ext>
              </a:extLst>
            </p:cNvPr>
            <p:cNvSpPr/>
            <p:nvPr/>
          </p:nvSpPr>
          <p:spPr>
            <a:xfrm>
              <a:off x="7160052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72" name="Rectangle: Rounded Corners 371">
              <a:extLst>
                <a:ext uri="{FF2B5EF4-FFF2-40B4-BE49-F238E27FC236}">
                  <a16:creationId xmlns:a16="http://schemas.microsoft.com/office/drawing/2014/main" id="{93270A55-A980-A1A2-B032-40609817E987}"/>
                </a:ext>
              </a:extLst>
            </p:cNvPr>
            <p:cNvSpPr/>
            <p:nvPr/>
          </p:nvSpPr>
          <p:spPr>
            <a:xfrm>
              <a:off x="7427085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73" name="Rectangle: Rounded Corners 372">
              <a:extLst>
                <a:ext uri="{FF2B5EF4-FFF2-40B4-BE49-F238E27FC236}">
                  <a16:creationId xmlns:a16="http://schemas.microsoft.com/office/drawing/2014/main" id="{B26AF0C8-C539-3194-ACC8-248CCE75A09B}"/>
                </a:ext>
              </a:extLst>
            </p:cNvPr>
            <p:cNvSpPr/>
            <p:nvPr/>
          </p:nvSpPr>
          <p:spPr>
            <a:xfrm>
              <a:off x="7694118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74" name="Rectangle: Rounded Corners 373">
              <a:extLst>
                <a:ext uri="{FF2B5EF4-FFF2-40B4-BE49-F238E27FC236}">
                  <a16:creationId xmlns:a16="http://schemas.microsoft.com/office/drawing/2014/main" id="{11527132-015E-2A3E-6C14-89CD82791504}"/>
                </a:ext>
              </a:extLst>
            </p:cNvPr>
            <p:cNvSpPr/>
            <p:nvPr/>
          </p:nvSpPr>
          <p:spPr>
            <a:xfrm>
              <a:off x="7960509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75" name="Rectangle: Rounded Corners 374">
              <a:extLst>
                <a:ext uri="{FF2B5EF4-FFF2-40B4-BE49-F238E27FC236}">
                  <a16:creationId xmlns:a16="http://schemas.microsoft.com/office/drawing/2014/main" id="{884E40F8-385C-C721-1F79-53E2F584BD61}"/>
                </a:ext>
              </a:extLst>
            </p:cNvPr>
            <p:cNvSpPr/>
            <p:nvPr/>
          </p:nvSpPr>
          <p:spPr>
            <a:xfrm>
              <a:off x="8227542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76" name="Rectangle: Rounded Corners 375">
              <a:extLst>
                <a:ext uri="{FF2B5EF4-FFF2-40B4-BE49-F238E27FC236}">
                  <a16:creationId xmlns:a16="http://schemas.microsoft.com/office/drawing/2014/main" id="{DE11C3A4-3976-EB6D-3BF9-907EDE89990A}"/>
                </a:ext>
              </a:extLst>
            </p:cNvPr>
            <p:cNvSpPr/>
            <p:nvPr/>
          </p:nvSpPr>
          <p:spPr>
            <a:xfrm>
              <a:off x="8493624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77" name="Rectangle: Rounded Corners 376">
              <a:extLst>
                <a:ext uri="{FF2B5EF4-FFF2-40B4-BE49-F238E27FC236}">
                  <a16:creationId xmlns:a16="http://schemas.microsoft.com/office/drawing/2014/main" id="{0FA03AC8-C574-42B0-EC2F-D75D4B9D4774}"/>
                </a:ext>
              </a:extLst>
            </p:cNvPr>
            <p:cNvSpPr/>
            <p:nvPr/>
          </p:nvSpPr>
          <p:spPr>
            <a:xfrm>
              <a:off x="8760657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78" name="Rectangle: Rounded Corners 377">
              <a:extLst>
                <a:ext uri="{FF2B5EF4-FFF2-40B4-BE49-F238E27FC236}">
                  <a16:creationId xmlns:a16="http://schemas.microsoft.com/office/drawing/2014/main" id="{FCA26EB6-5597-1BB1-50CA-F2D147E26E14}"/>
                </a:ext>
              </a:extLst>
            </p:cNvPr>
            <p:cNvSpPr/>
            <p:nvPr/>
          </p:nvSpPr>
          <p:spPr>
            <a:xfrm>
              <a:off x="9027048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79" name="Rectangle: Rounded Corners 378">
              <a:extLst>
                <a:ext uri="{FF2B5EF4-FFF2-40B4-BE49-F238E27FC236}">
                  <a16:creationId xmlns:a16="http://schemas.microsoft.com/office/drawing/2014/main" id="{FF17F537-F0F3-26B3-4E69-1993DF2CD95E}"/>
                </a:ext>
              </a:extLst>
            </p:cNvPr>
            <p:cNvSpPr/>
            <p:nvPr/>
          </p:nvSpPr>
          <p:spPr>
            <a:xfrm>
              <a:off x="9294081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80" name="Rectangle: Rounded Corners 379">
              <a:extLst>
                <a:ext uri="{FF2B5EF4-FFF2-40B4-BE49-F238E27FC236}">
                  <a16:creationId xmlns:a16="http://schemas.microsoft.com/office/drawing/2014/main" id="{030BC64C-BBA2-E302-F034-A674B3F1E7B0}"/>
                </a:ext>
              </a:extLst>
            </p:cNvPr>
            <p:cNvSpPr/>
            <p:nvPr/>
          </p:nvSpPr>
          <p:spPr>
            <a:xfrm>
              <a:off x="9560472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81" name="Rectangle: Rounded Corners 380">
              <a:extLst>
                <a:ext uri="{FF2B5EF4-FFF2-40B4-BE49-F238E27FC236}">
                  <a16:creationId xmlns:a16="http://schemas.microsoft.com/office/drawing/2014/main" id="{ADEE46F0-1D82-104E-241F-9ECA72DBBB56}"/>
                </a:ext>
              </a:extLst>
            </p:cNvPr>
            <p:cNvSpPr/>
            <p:nvPr/>
          </p:nvSpPr>
          <p:spPr>
            <a:xfrm>
              <a:off x="9827505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82" name="Rectangle: Rounded Corners 381">
              <a:extLst>
                <a:ext uri="{FF2B5EF4-FFF2-40B4-BE49-F238E27FC236}">
                  <a16:creationId xmlns:a16="http://schemas.microsoft.com/office/drawing/2014/main" id="{C34B1BF1-C515-9999-0E2F-33C670B49745}"/>
                </a:ext>
              </a:extLst>
            </p:cNvPr>
            <p:cNvSpPr/>
            <p:nvPr/>
          </p:nvSpPr>
          <p:spPr>
            <a:xfrm>
              <a:off x="10093896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83" name="Rectangle: Rounded Corners 382">
              <a:extLst>
                <a:ext uri="{FF2B5EF4-FFF2-40B4-BE49-F238E27FC236}">
                  <a16:creationId xmlns:a16="http://schemas.microsoft.com/office/drawing/2014/main" id="{22C6F950-48F9-B5C5-CE8B-E93DFC5C78FA}"/>
                </a:ext>
              </a:extLst>
            </p:cNvPr>
            <p:cNvSpPr/>
            <p:nvPr/>
          </p:nvSpPr>
          <p:spPr>
            <a:xfrm>
              <a:off x="10360929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84" name="Rectangle: Rounded Corners 383">
              <a:extLst>
                <a:ext uri="{FF2B5EF4-FFF2-40B4-BE49-F238E27FC236}">
                  <a16:creationId xmlns:a16="http://schemas.microsoft.com/office/drawing/2014/main" id="{E03044B2-D8BE-3ABA-C862-B3F4CC1ED39C}"/>
                </a:ext>
              </a:extLst>
            </p:cNvPr>
            <p:cNvSpPr/>
            <p:nvPr/>
          </p:nvSpPr>
          <p:spPr>
            <a:xfrm>
              <a:off x="10627011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85" name="Rectangle: Rounded Corners 384">
              <a:extLst>
                <a:ext uri="{FF2B5EF4-FFF2-40B4-BE49-F238E27FC236}">
                  <a16:creationId xmlns:a16="http://schemas.microsoft.com/office/drawing/2014/main" id="{DE9E519F-CD2B-CE59-F727-9BD555543E23}"/>
                </a:ext>
              </a:extLst>
            </p:cNvPr>
            <p:cNvSpPr/>
            <p:nvPr/>
          </p:nvSpPr>
          <p:spPr>
            <a:xfrm>
              <a:off x="10894044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86" name="Rectangle: Rounded Corners 385">
              <a:extLst>
                <a:ext uri="{FF2B5EF4-FFF2-40B4-BE49-F238E27FC236}">
                  <a16:creationId xmlns:a16="http://schemas.microsoft.com/office/drawing/2014/main" id="{7205A7C6-14EE-8BAB-C03F-49543AB50BBE}"/>
                </a:ext>
              </a:extLst>
            </p:cNvPr>
            <p:cNvSpPr/>
            <p:nvPr/>
          </p:nvSpPr>
          <p:spPr>
            <a:xfrm>
              <a:off x="11160435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87" name="Rectangle: Rounded Corners 386">
              <a:extLst>
                <a:ext uri="{FF2B5EF4-FFF2-40B4-BE49-F238E27FC236}">
                  <a16:creationId xmlns:a16="http://schemas.microsoft.com/office/drawing/2014/main" id="{22CB0937-7AEF-36A4-F058-0B7AF30CD3EC}"/>
                </a:ext>
              </a:extLst>
            </p:cNvPr>
            <p:cNvSpPr/>
            <p:nvPr/>
          </p:nvSpPr>
          <p:spPr>
            <a:xfrm>
              <a:off x="11427468" y="499936"/>
              <a:ext cx="197514" cy="131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</p:grpSp>
      <p:sp>
        <p:nvSpPr>
          <p:cNvPr id="339" name="Freeform: Shape 338">
            <a:extLst>
              <a:ext uri="{FF2B5EF4-FFF2-40B4-BE49-F238E27FC236}">
                <a16:creationId xmlns:a16="http://schemas.microsoft.com/office/drawing/2014/main" id="{75444774-5A02-FA41-BB98-8C99A2E4BA3C}"/>
              </a:ext>
            </a:extLst>
          </p:cNvPr>
          <p:cNvSpPr/>
          <p:nvPr/>
        </p:nvSpPr>
        <p:spPr>
          <a:xfrm>
            <a:off x="5916587" y="4955724"/>
            <a:ext cx="136725" cy="698190"/>
          </a:xfrm>
          <a:custGeom>
            <a:avLst/>
            <a:gdLst>
              <a:gd name="connsiteX0" fmla="*/ 192901 w 385802"/>
              <a:gd name="connsiteY0" fmla="*/ 0 h 2514513"/>
              <a:gd name="connsiteX1" fmla="*/ 385802 w 385802"/>
              <a:gd name="connsiteY1" fmla="*/ 1667618 h 2514513"/>
              <a:gd name="connsiteX2" fmla="*/ 370643 w 385802"/>
              <a:gd name="connsiteY2" fmla="*/ 2316730 h 2514513"/>
              <a:gd name="connsiteX3" fmla="*/ 358225 w 385802"/>
              <a:gd name="connsiteY3" fmla="*/ 2514513 h 2514513"/>
              <a:gd name="connsiteX4" fmla="*/ 27577 w 385802"/>
              <a:gd name="connsiteY4" fmla="*/ 2514513 h 2514513"/>
              <a:gd name="connsiteX5" fmla="*/ 15159 w 385802"/>
              <a:gd name="connsiteY5" fmla="*/ 2316730 h 2514513"/>
              <a:gd name="connsiteX6" fmla="*/ 0 w 385802"/>
              <a:gd name="connsiteY6" fmla="*/ 1667618 h 2514513"/>
              <a:gd name="connsiteX7" fmla="*/ 192901 w 385802"/>
              <a:gd name="connsiteY7" fmla="*/ 0 h 251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802" h="2514513">
                <a:moveTo>
                  <a:pt x="192901" y="0"/>
                </a:moveTo>
                <a:cubicBezTo>
                  <a:pt x="299437" y="0"/>
                  <a:pt x="385802" y="746618"/>
                  <a:pt x="385802" y="1667618"/>
                </a:cubicBezTo>
                <a:cubicBezTo>
                  <a:pt x="385802" y="1897868"/>
                  <a:pt x="380404" y="2117219"/>
                  <a:pt x="370643" y="2316730"/>
                </a:cubicBezTo>
                <a:lnTo>
                  <a:pt x="358225" y="2514513"/>
                </a:lnTo>
                <a:lnTo>
                  <a:pt x="27577" y="2514513"/>
                </a:lnTo>
                <a:lnTo>
                  <a:pt x="15159" y="2316730"/>
                </a:lnTo>
                <a:cubicBezTo>
                  <a:pt x="5398" y="2117219"/>
                  <a:pt x="0" y="1897868"/>
                  <a:pt x="0" y="1667618"/>
                </a:cubicBezTo>
                <a:cubicBezTo>
                  <a:pt x="0" y="746618"/>
                  <a:pt x="86365" y="0"/>
                  <a:pt x="19290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200"/>
          </a:p>
        </p:txBody>
      </p:sp>
      <p:sp>
        <p:nvSpPr>
          <p:cNvPr id="340" name="Freeform: Shape 339">
            <a:extLst>
              <a:ext uri="{FF2B5EF4-FFF2-40B4-BE49-F238E27FC236}">
                <a16:creationId xmlns:a16="http://schemas.microsoft.com/office/drawing/2014/main" id="{21468264-1257-5F8E-F1EC-C344E0DC39CC}"/>
              </a:ext>
            </a:extLst>
          </p:cNvPr>
          <p:cNvSpPr/>
          <p:nvPr/>
        </p:nvSpPr>
        <p:spPr>
          <a:xfrm>
            <a:off x="5925516" y="5653914"/>
            <a:ext cx="117178" cy="227885"/>
          </a:xfrm>
          <a:custGeom>
            <a:avLst/>
            <a:gdLst>
              <a:gd name="connsiteX0" fmla="*/ 0 w 330647"/>
              <a:gd name="connsiteY0" fmla="*/ 0 h 820722"/>
              <a:gd name="connsiteX1" fmla="*/ 330647 w 330647"/>
              <a:gd name="connsiteY1" fmla="*/ 0 h 820722"/>
              <a:gd name="connsiteX2" fmla="*/ 325280 w 330647"/>
              <a:gd name="connsiteY2" fmla="*/ 85485 h 820722"/>
              <a:gd name="connsiteX3" fmla="*/ 165323 w 330647"/>
              <a:gd name="connsiteY3" fmla="*/ 820722 h 820722"/>
              <a:gd name="connsiteX4" fmla="*/ 5367 w 330647"/>
              <a:gd name="connsiteY4" fmla="*/ 85485 h 82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647" h="820722">
                <a:moveTo>
                  <a:pt x="0" y="0"/>
                </a:moveTo>
                <a:lnTo>
                  <a:pt x="330647" y="0"/>
                </a:lnTo>
                <a:lnTo>
                  <a:pt x="325280" y="85485"/>
                </a:lnTo>
                <a:cubicBezTo>
                  <a:pt x="290614" y="529074"/>
                  <a:pt x="231908" y="820722"/>
                  <a:pt x="165323" y="820722"/>
                </a:cubicBezTo>
                <a:cubicBezTo>
                  <a:pt x="98738" y="820722"/>
                  <a:pt x="40033" y="529074"/>
                  <a:pt x="5367" y="8548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2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C53AE595-D732-2318-8C28-276FF6CF72BD}"/>
              </a:ext>
            </a:extLst>
          </p:cNvPr>
          <p:cNvGrpSpPr/>
          <p:nvPr/>
        </p:nvGrpSpPr>
        <p:grpSpPr>
          <a:xfrm>
            <a:off x="6544856" y="5767856"/>
            <a:ext cx="240385" cy="102550"/>
            <a:chOff x="5131945" y="257738"/>
            <a:chExt cx="2875840" cy="1906885"/>
          </a:xfrm>
        </p:grpSpPr>
        <p:sp>
          <p:nvSpPr>
            <p:cNvPr id="353" name="Flowchart: Magnetic Disk 352">
              <a:extLst>
                <a:ext uri="{FF2B5EF4-FFF2-40B4-BE49-F238E27FC236}">
                  <a16:creationId xmlns:a16="http://schemas.microsoft.com/office/drawing/2014/main" id="{C9A2E5BE-667C-E864-DE8A-E2119A134C07}"/>
                </a:ext>
              </a:extLst>
            </p:cNvPr>
            <p:cNvSpPr/>
            <p:nvPr/>
          </p:nvSpPr>
          <p:spPr>
            <a:xfrm>
              <a:off x="5131945" y="257738"/>
              <a:ext cx="2875840" cy="1906885"/>
            </a:xfrm>
            <a:prstGeom prst="flowChartMagneticDisk">
              <a:avLst/>
            </a:prstGeom>
            <a:solidFill>
              <a:schemeClr val="tx2">
                <a:lumMod val="50000"/>
                <a:lumOff val="50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042DB0F2-72E6-70B4-BEA4-9FAD9EA4739E}"/>
                </a:ext>
              </a:extLst>
            </p:cNvPr>
            <p:cNvSpPr/>
            <p:nvPr/>
          </p:nvSpPr>
          <p:spPr>
            <a:xfrm>
              <a:off x="5592484" y="438059"/>
              <a:ext cx="2057399" cy="294712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F307C691-6298-CAB0-F959-E7160FC3539B}"/>
              </a:ext>
            </a:extLst>
          </p:cNvPr>
          <p:cNvGrpSpPr/>
          <p:nvPr/>
        </p:nvGrpSpPr>
        <p:grpSpPr>
          <a:xfrm>
            <a:off x="8550257" y="5767856"/>
            <a:ext cx="240385" cy="102550"/>
            <a:chOff x="5131945" y="257738"/>
            <a:chExt cx="2875840" cy="1906885"/>
          </a:xfrm>
        </p:grpSpPr>
        <p:sp>
          <p:nvSpPr>
            <p:cNvPr id="351" name="Flowchart: Magnetic Disk 350">
              <a:extLst>
                <a:ext uri="{FF2B5EF4-FFF2-40B4-BE49-F238E27FC236}">
                  <a16:creationId xmlns:a16="http://schemas.microsoft.com/office/drawing/2014/main" id="{4752682A-4ECE-4B61-C63B-E9A44E3E65D4}"/>
                </a:ext>
              </a:extLst>
            </p:cNvPr>
            <p:cNvSpPr/>
            <p:nvPr/>
          </p:nvSpPr>
          <p:spPr>
            <a:xfrm>
              <a:off x="5131945" y="257738"/>
              <a:ext cx="2875840" cy="1906885"/>
            </a:xfrm>
            <a:prstGeom prst="flowChartMagneticDisk">
              <a:avLst/>
            </a:prstGeom>
            <a:solidFill>
              <a:schemeClr val="tx2">
                <a:lumMod val="50000"/>
                <a:lumOff val="50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244E8982-81E0-C120-3DDC-6C366552C2B7}"/>
                </a:ext>
              </a:extLst>
            </p:cNvPr>
            <p:cNvSpPr/>
            <p:nvPr/>
          </p:nvSpPr>
          <p:spPr>
            <a:xfrm>
              <a:off x="5592484" y="438059"/>
              <a:ext cx="2057399" cy="294712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57637FDE-2BB0-3DB2-D426-AAD849AEFE2C}"/>
              </a:ext>
            </a:extLst>
          </p:cNvPr>
          <p:cNvGrpSpPr/>
          <p:nvPr/>
        </p:nvGrpSpPr>
        <p:grpSpPr>
          <a:xfrm>
            <a:off x="8937943" y="5692772"/>
            <a:ext cx="561928" cy="39836"/>
            <a:chOff x="3079624" y="2081689"/>
            <a:chExt cx="4813426" cy="472440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6A46B58-5D1E-78E5-3174-C78A47908DAB}"/>
                </a:ext>
              </a:extLst>
            </p:cNvPr>
            <p:cNvSpPr/>
            <p:nvPr/>
          </p:nvSpPr>
          <p:spPr>
            <a:xfrm>
              <a:off x="3114199" y="2081689"/>
              <a:ext cx="4778851" cy="472440"/>
            </a:xfrm>
            <a:custGeom>
              <a:avLst/>
              <a:gdLst>
                <a:gd name="connsiteX0" fmla="*/ 0 w 4778851"/>
                <a:gd name="connsiteY0" fmla="*/ 0 h 472440"/>
                <a:gd name="connsiteX1" fmla="*/ 4683601 w 4778851"/>
                <a:gd name="connsiteY1" fmla="*/ 0 h 472440"/>
                <a:gd name="connsiteX2" fmla="*/ 4778851 w 4778851"/>
                <a:gd name="connsiteY2" fmla="*/ 236220 h 472440"/>
                <a:gd name="connsiteX3" fmla="*/ 4683601 w 4778851"/>
                <a:gd name="connsiteY3" fmla="*/ 472440 h 472440"/>
                <a:gd name="connsiteX4" fmla="*/ 0 w 4778851"/>
                <a:gd name="connsiteY4" fmla="*/ 472440 h 47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8851" h="472440">
                  <a:moveTo>
                    <a:pt x="0" y="0"/>
                  </a:moveTo>
                  <a:lnTo>
                    <a:pt x="4683601" y="0"/>
                  </a:lnTo>
                  <a:cubicBezTo>
                    <a:pt x="4736206" y="0"/>
                    <a:pt x="4778851" y="105759"/>
                    <a:pt x="4778851" y="236220"/>
                  </a:cubicBezTo>
                  <a:cubicBezTo>
                    <a:pt x="4778851" y="366681"/>
                    <a:pt x="4736206" y="472440"/>
                    <a:pt x="4683601" y="472440"/>
                  </a:cubicBezTo>
                  <a:lnTo>
                    <a:pt x="0" y="47244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200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7389ECEF-A3B7-F1B6-D369-37508BDF2358}"/>
                </a:ext>
              </a:extLst>
            </p:cNvPr>
            <p:cNvSpPr/>
            <p:nvPr/>
          </p:nvSpPr>
          <p:spPr>
            <a:xfrm>
              <a:off x="3079624" y="2081689"/>
              <a:ext cx="69149" cy="472440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</p:grpSp>
      <p:sp>
        <p:nvSpPr>
          <p:cNvPr id="346" name="Rectangle: Rounded Corners 345">
            <a:extLst>
              <a:ext uri="{FF2B5EF4-FFF2-40B4-BE49-F238E27FC236}">
                <a16:creationId xmlns:a16="http://schemas.microsoft.com/office/drawing/2014/main" id="{94D7912C-3E95-099E-FDC9-CCF854120E48}"/>
              </a:ext>
            </a:extLst>
          </p:cNvPr>
          <p:cNvSpPr/>
          <p:nvPr/>
        </p:nvSpPr>
        <p:spPr>
          <a:xfrm>
            <a:off x="9469653" y="5622474"/>
            <a:ext cx="1128497" cy="3461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Inlet and Outlet Pumps</a:t>
            </a:r>
          </a:p>
        </p:txBody>
      </p: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BFEB20F7-C76D-9A84-95C0-1F0439C2F0E2}"/>
              </a:ext>
            </a:extLst>
          </p:cNvPr>
          <p:cNvCxnSpPr>
            <a:cxnSpLocks/>
          </p:cNvCxnSpPr>
          <p:nvPr/>
        </p:nvCxnSpPr>
        <p:spPr>
          <a:xfrm flipH="1">
            <a:off x="8999092" y="5609323"/>
            <a:ext cx="327916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3D5A2B22-62D5-350D-4334-8CEAC0BDB1AC}"/>
              </a:ext>
            </a:extLst>
          </p:cNvPr>
          <p:cNvGrpSpPr/>
          <p:nvPr/>
        </p:nvGrpSpPr>
        <p:grpSpPr>
          <a:xfrm rot="5400000" flipV="1">
            <a:off x="1614310" y="3190863"/>
            <a:ext cx="1309505" cy="918734"/>
            <a:chOff x="3018949" y="2081689"/>
            <a:chExt cx="4874101" cy="472440"/>
          </a:xfrm>
        </p:grpSpPr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2B25457-19E6-EA1D-EFD1-10084D8E7A38}"/>
                </a:ext>
              </a:extLst>
            </p:cNvPr>
            <p:cNvSpPr/>
            <p:nvPr/>
          </p:nvSpPr>
          <p:spPr>
            <a:xfrm>
              <a:off x="3114199" y="2081689"/>
              <a:ext cx="4778851" cy="472440"/>
            </a:xfrm>
            <a:custGeom>
              <a:avLst/>
              <a:gdLst>
                <a:gd name="connsiteX0" fmla="*/ 0 w 4778851"/>
                <a:gd name="connsiteY0" fmla="*/ 0 h 472440"/>
                <a:gd name="connsiteX1" fmla="*/ 4683601 w 4778851"/>
                <a:gd name="connsiteY1" fmla="*/ 0 h 472440"/>
                <a:gd name="connsiteX2" fmla="*/ 4778851 w 4778851"/>
                <a:gd name="connsiteY2" fmla="*/ 236220 h 472440"/>
                <a:gd name="connsiteX3" fmla="*/ 4683601 w 4778851"/>
                <a:gd name="connsiteY3" fmla="*/ 472440 h 472440"/>
                <a:gd name="connsiteX4" fmla="*/ 0 w 4778851"/>
                <a:gd name="connsiteY4" fmla="*/ 472440 h 47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8851" h="472440">
                  <a:moveTo>
                    <a:pt x="0" y="0"/>
                  </a:moveTo>
                  <a:lnTo>
                    <a:pt x="4683601" y="0"/>
                  </a:lnTo>
                  <a:cubicBezTo>
                    <a:pt x="4736206" y="0"/>
                    <a:pt x="4778851" y="105759"/>
                    <a:pt x="4778851" y="236220"/>
                  </a:cubicBezTo>
                  <a:cubicBezTo>
                    <a:pt x="4778851" y="366681"/>
                    <a:pt x="4736206" y="472440"/>
                    <a:pt x="4683601" y="472440"/>
                  </a:cubicBezTo>
                  <a:lnTo>
                    <a:pt x="0" y="47244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200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6635DDF-BE89-9152-DAB4-41CF0EC98112}"/>
                </a:ext>
              </a:extLst>
            </p:cNvPr>
            <p:cNvSpPr/>
            <p:nvPr/>
          </p:nvSpPr>
          <p:spPr>
            <a:xfrm>
              <a:off x="3018949" y="2081689"/>
              <a:ext cx="190500" cy="4724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90CACFFE-19F1-DE91-69E9-B8E1CA79348F}"/>
              </a:ext>
            </a:extLst>
          </p:cNvPr>
          <p:cNvGrpSpPr/>
          <p:nvPr/>
        </p:nvGrpSpPr>
        <p:grpSpPr>
          <a:xfrm>
            <a:off x="997678" y="4094745"/>
            <a:ext cx="2545019" cy="1782740"/>
            <a:chOff x="1904766" y="1753722"/>
            <a:chExt cx="1305518" cy="914492"/>
          </a:xfrm>
        </p:grpSpPr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417B676-B998-F0FA-1266-D14725F848A6}"/>
                </a:ext>
              </a:extLst>
            </p:cNvPr>
            <p:cNvSpPr/>
            <p:nvPr/>
          </p:nvSpPr>
          <p:spPr>
            <a:xfrm rot="5400000">
              <a:off x="2125793" y="1583722"/>
              <a:ext cx="888978" cy="1280005"/>
            </a:xfrm>
            <a:custGeom>
              <a:avLst/>
              <a:gdLst>
                <a:gd name="connsiteX0" fmla="*/ 0 w 888978"/>
                <a:gd name="connsiteY0" fmla="*/ 888978 h 1280005"/>
                <a:gd name="connsiteX1" fmla="*/ 0 w 888978"/>
                <a:gd name="connsiteY1" fmla="*/ 416538 h 1280005"/>
                <a:gd name="connsiteX2" fmla="*/ 416538 w 888978"/>
                <a:gd name="connsiteY2" fmla="*/ 416538 h 1280005"/>
                <a:gd name="connsiteX3" fmla="*/ 416538 w 888978"/>
                <a:gd name="connsiteY3" fmla="*/ 25512 h 1280005"/>
                <a:gd name="connsiteX4" fmla="*/ 652758 w 888978"/>
                <a:gd name="connsiteY4" fmla="*/ 0 h 1280005"/>
                <a:gd name="connsiteX5" fmla="*/ 888978 w 888978"/>
                <a:gd name="connsiteY5" fmla="*/ 25512 h 1280005"/>
                <a:gd name="connsiteX6" fmla="*/ 888978 w 888978"/>
                <a:gd name="connsiteY6" fmla="*/ 1280005 h 1280005"/>
                <a:gd name="connsiteX7" fmla="*/ 416538 w 888978"/>
                <a:gd name="connsiteY7" fmla="*/ 1280005 h 1280005"/>
                <a:gd name="connsiteX8" fmla="*/ 416538 w 888978"/>
                <a:gd name="connsiteY8" fmla="*/ 888978 h 128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8978" h="1280005">
                  <a:moveTo>
                    <a:pt x="0" y="888978"/>
                  </a:moveTo>
                  <a:lnTo>
                    <a:pt x="0" y="416538"/>
                  </a:lnTo>
                  <a:lnTo>
                    <a:pt x="416538" y="416538"/>
                  </a:lnTo>
                  <a:lnTo>
                    <a:pt x="416538" y="25512"/>
                  </a:lnTo>
                  <a:cubicBezTo>
                    <a:pt x="416538" y="11422"/>
                    <a:pt x="522297" y="0"/>
                    <a:pt x="652758" y="0"/>
                  </a:cubicBezTo>
                  <a:cubicBezTo>
                    <a:pt x="783219" y="0"/>
                    <a:pt x="888978" y="11422"/>
                    <a:pt x="888978" y="25512"/>
                  </a:cubicBezTo>
                  <a:lnTo>
                    <a:pt x="888978" y="1280005"/>
                  </a:lnTo>
                  <a:lnTo>
                    <a:pt x="416538" y="1280005"/>
                  </a:lnTo>
                  <a:lnTo>
                    <a:pt x="416538" y="88897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200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A38C60AC-C48C-83E1-300D-5361CFFC1B65}"/>
                </a:ext>
              </a:extLst>
            </p:cNvPr>
            <p:cNvSpPr/>
            <p:nvPr/>
          </p:nvSpPr>
          <p:spPr>
            <a:xfrm rot="5400000">
              <a:off x="2532014" y="1543015"/>
              <a:ext cx="51025" cy="4724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30C08A75-91AA-829C-55EE-060CDE4BE6CE}"/>
                </a:ext>
              </a:extLst>
            </p:cNvPr>
            <p:cNvSpPr/>
            <p:nvPr/>
          </p:nvSpPr>
          <p:spPr>
            <a:xfrm>
              <a:off x="1904766" y="2195773"/>
              <a:ext cx="51025" cy="4724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dirty="0"/>
            </a:p>
          </p:txBody>
        </p:sp>
      </p:grpSp>
      <p:sp>
        <p:nvSpPr>
          <p:cNvPr id="431" name="Isosceles Triangle 430">
            <a:extLst>
              <a:ext uri="{FF2B5EF4-FFF2-40B4-BE49-F238E27FC236}">
                <a16:creationId xmlns:a16="http://schemas.microsoft.com/office/drawing/2014/main" id="{53B0D556-CA7D-AD28-AF81-DD1A522F5074}"/>
              </a:ext>
            </a:extLst>
          </p:cNvPr>
          <p:cNvSpPr/>
          <p:nvPr/>
        </p:nvSpPr>
        <p:spPr>
          <a:xfrm rot="16200000">
            <a:off x="6109507" y="186021"/>
            <a:ext cx="241353" cy="10465012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FF0000">
                  <a:alpha val="1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3C0B49BC-040E-D20B-46A5-C04369459048}"/>
              </a:ext>
            </a:extLst>
          </p:cNvPr>
          <p:cNvSpPr/>
          <p:nvPr/>
        </p:nvSpPr>
        <p:spPr>
          <a:xfrm>
            <a:off x="1317213" y="4954972"/>
            <a:ext cx="99470" cy="9209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/>
          </a:p>
        </p:txBody>
      </p:sp>
      <p:sp>
        <p:nvSpPr>
          <p:cNvPr id="438" name="Arc 437">
            <a:extLst>
              <a:ext uri="{FF2B5EF4-FFF2-40B4-BE49-F238E27FC236}">
                <a16:creationId xmlns:a16="http://schemas.microsoft.com/office/drawing/2014/main" id="{00AD5600-073F-C5A4-475C-92AED6956097}"/>
              </a:ext>
            </a:extLst>
          </p:cNvPr>
          <p:cNvSpPr/>
          <p:nvPr/>
        </p:nvSpPr>
        <p:spPr>
          <a:xfrm>
            <a:off x="998378" y="4956527"/>
            <a:ext cx="99470" cy="920990"/>
          </a:xfrm>
          <a:prstGeom prst="arc">
            <a:avLst>
              <a:gd name="adj1" fmla="val 19485420"/>
              <a:gd name="adj2" fmla="val 2100798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1200"/>
          </a:p>
        </p:txBody>
      </p:sp>
      <p:sp>
        <p:nvSpPr>
          <p:cNvPr id="441" name="Arrow: Bent 440">
            <a:extLst>
              <a:ext uri="{FF2B5EF4-FFF2-40B4-BE49-F238E27FC236}">
                <a16:creationId xmlns:a16="http://schemas.microsoft.com/office/drawing/2014/main" id="{4E4FC530-8437-33CD-F88D-002B1526302C}"/>
              </a:ext>
            </a:extLst>
          </p:cNvPr>
          <p:cNvSpPr/>
          <p:nvPr/>
        </p:nvSpPr>
        <p:spPr>
          <a:xfrm flipV="1">
            <a:off x="2585275" y="5011692"/>
            <a:ext cx="841900" cy="300764"/>
          </a:xfrm>
          <a:prstGeom prst="bentArrow">
            <a:avLst>
              <a:gd name="adj1" fmla="val 47642"/>
              <a:gd name="adj2" fmla="val 39004"/>
              <a:gd name="adj3" fmla="val 29402"/>
              <a:gd name="adj4" fmla="val 3431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443" name="Arrow: Bent 442">
            <a:extLst>
              <a:ext uri="{FF2B5EF4-FFF2-40B4-BE49-F238E27FC236}">
                <a16:creationId xmlns:a16="http://schemas.microsoft.com/office/drawing/2014/main" id="{591E993C-9D13-3B11-514E-4D4FAA6589A1}"/>
              </a:ext>
            </a:extLst>
          </p:cNvPr>
          <p:cNvSpPr/>
          <p:nvPr/>
        </p:nvSpPr>
        <p:spPr>
          <a:xfrm rot="5400000" flipV="1">
            <a:off x="2187604" y="2364668"/>
            <a:ext cx="425801" cy="782351"/>
          </a:xfrm>
          <a:prstGeom prst="bentArrow">
            <a:avLst>
              <a:gd name="adj1" fmla="val 33808"/>
              <a:gd name="adj2" fmla="val 36489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444" name="Freeform: Shape 443">
            <a:extLst>
              <a:ext uri="{FF2B5EF4-FFF2-40B4-BE49-F238E27FC236}">
                <a16:creationId xmlns:a16="http://schemas.microsoft.com/office/drawing/2014/main" id="{10231FE3-3318-E867-F39A-38F8969541B7}"/>
              </a:ext>
            </a:extLst>
          </p:cNvPr>
          <p:cNvSpPr/>
          <p:nvPr/>
        </p:nvSpPr>
        <p:spPr>
          <a:xfrm rot="5400000" flipV="1">
            <a:off x="2195808" y="3536416"/>
            <a:ext cx="148762" cy="920992"/>
          </a:xfrm>
          <a:custGeom>
            <a:avLst/>
            <a:gdLst>
              <a:gd name="connsiteX0" fmla="*/ 1705617 w 1808520"/>
              <a:gd name="connsiteY0" fmla="*/ 1307945 h 2727330"/>
              <a:gd name="connsiteX1" fmla="*/ 1766439 w 1808520"/>
              <a:gd name="connsiteY1" fmla="*/ 1221714 h 2727330"/>
              <a:gd name="connsiteX2" fmla="*/ 1767070 w 1808520"/>
              <a:gd name="connsiteY2" fmla="*/ 1228034 h 2727330"/>
              <a:gd name="connsiteX3" fmla="*/ 1771548 w 1808520"/>
              <a:gd name="connsiteY3" fmla="*/ 1363665 h 2727330"/>
              <a:gd name="connsiteX4" fmla="*/ 1770357 w 1808520"/>
              <a:gd name="connsiteY4" fmla="*/ 1399729 h 2727330"/>
              <a:gd name="connsiteX5" fmla="*/ 1673260 w 1808520"/>
              <a:gd name="connsiteY5" fmla="*/ 1731604 h 2727330"/>
              <a:gd name="connsiteX6" fmla="*/ 1755528 w 1808520"/>
              <a:gd name="connsiteY6" fmla="*/ 1614968 h 2727330"/>
              <a:gd name="connsiteX7" fmla="*/ 1753928 w 1808520"/>
              <a:gd name="connsiteY7" fmla="*/ 1631010 h 2727330"/>
              <a:gd name="connsiteX8" fmla="*/ 1732556 w 1808520"/>
              <a:gd name="connsiteY8" fmla="*/ 1758139 h 2727330"/>
              <a:gd name="connsiteX9" fmla="*/ 1722277 w 1808520"/>
              <a:gd name="connsiteY9" fmla="*/ 1801097 h 2727330"/>
              <a:gd name="connsiteX10" fmla="*/ 1673260 w 1808520"/>
              <a:gd name="connsiteY10" fmla="*/ 884286 h 2727330"/>
              <a:gd name="connsiteX11" fmla="*/ 1702035 w 1808520"/>
              <a:gd name="connsiteY11" fmla="*/ 843490 h 2727330"/>
              <a:gd name="connsiteX12" fmla="*/ 1703392 w 1808520"/>
              <a:gd name="connsiteY12" fmla="*/ 847315 h 2727330"/>
              <a:gd name="connsiteX13" fmla="*/ 1732252 w 1808520"/>
              <a:gd name="connsiteY13" fmla="*/ 967922 h 2727330"/>
              <a:gd name="connsiteX14" fmla="*/ 1540026 w 1808520"/>
              <a:gd name="connsiteY14" fmla="*/ 1542712 h 2727330"/>
              <a:gd name="connsiteX15" fmla="*/ 1677369 w 1808520"/>
              <a:gd name="connsiteY15" fmla="*/ 1347993 h 2727330"/>
              <a:gd name="connsiteX16" fmla="*/ 1767831 w 1808520"/>
              <a:gd name="connsiteY16" fmla="*/ 1476245 h 2727330"/>
              <a:gd name="connsiteX17" fmla="*/ 1767070 w 1808520"/>
              <a:gd name="connsiteY17" fmla="*/ 1499297 h 2727330"/>
              <a:gd name="connsiteX18" fmla="*/ 1764837 w 1808520"/>
              <a:gd name="connsiteY18" fmla="*/ 1521674 h 2727330"/>
              <a:gd name="connsiteX19" fmla="*/ 1645012 w 1808520"/>
              <a:gd name="connsiteY19" fmla="*/ 1691556 h 2727330"/>
              <a:gd name="connsiteX20" fmla="*/ 1540026 w 1808520"/>
              <a:gd name="connsiteY20" fmla="*/ 1073179 h 2727330"/>
              <a:gd name="connsiteX21" fmla="*/ 1645012 w 1808520"/>
              <a:gd name="connsiteY21" fmla="*/ 924333 h 2727330"/>
              <a:gd name="connsiteX22" fmla="*/ 1750049 w 1808520"/>
              <a:gd name="connsiteY22" fmla="*/ 1073250 h 2727330"/>
              <a:gd name="connsiteX23" fmla="*/ 1753928 w 1808520"/>
              <a:gd name="connsiteY23" fmla="*/ 1096320 h 2727330"/>
              <a:gd name="connsiteX24" fmla="*/ 1759438 w 1808520"/>
              <a:gd name="connsiteY24" fmla="*/ 1151544 h 2727330"/>
              <a:gd name="connsiteX25" fmla="*/ 1677369 w 1808520"/>
              <a:gd name="connsiteY25" fmla="*/ 1267897 h 2727330"/>
              <a:gd name="connsiteX26" fmla="*/ 1540024 w 1808520"/>
              <a:gd name="connsiteY26" fmla="*/ 1920498 h 2727330"/>
              <a:gd name="connsiteX27" fmla="*/ 1645013 w 1808520"/>
              <a:gd name="connsiteY27" fmla="*/ 1771652 h 2727330"/>
              <a:gd name="connsiteX28" fmla="*/ 1707965 w 1808520"/>
              <a:gd name="connsiteY28" fmla="*/ 1860904 h 2727330"/>
              <a:gd name="connsiteX29" fmla="*/ 1703392 w 1808520"/>
              <a:gd name="connsiteY29" fmla="*/ 1880016 h 2727330"/>
              <a:gd name="connsiteX30" fmla="*/ 1639154 w 1808520"/>
              <a:gd name="connsiteY30" fmla="*/ 2061037 h 2727330"/>
              <a:gd name="connsiteX31" fmla="*/ 1540024 w 1808520"/>
              <a:gd name="connsiteY31" fmla="*/ 695393 h 2727330"/>
              <a:gd name="connsiteX32" fmla="*/ 1609724 w 1808520"/>
              <a:gd name="connsiteY32" fmla="*/ 596576 h 2727330"/>
              <a:gd name="connsiteX33" fmla="*/ 1623429 w 1808520"/>
              <a:gd name="connsiteY33" fmla="*/ 621982 h 2727330"/>
              <a:gd name="connsiteX34" fmla="*/ 1683125 w 1808520"/>
              <a:gd name="connsiteY34" fmla="*/ 790204 h 2727330"/>
              <a:gd name="connsiteX35" fmla="*/ 1645013 w 1808520"/>
              <a:gd name="connsiteY35" fmla="*/ 844239 h 2727330"/>
              <a:gd name="connsiteX36" fmla="*/ 1406790 w 1808520"/>
              <a:gd name="connsiteY36" fmla="*/ 1731605 h 2727330"/>
              <a:gd name="connsiteX37" fmla="*/ 1511777 w 1808520"/>
              <a:gd name="connsiteY37" fmla="*/ 1582760 h 2727330"/>
              <a:gd name="connsiteX38" fmla="*/ 1616765 w 1808520"/>
              <a:gd name="connsiteY38" fmla="*/ 1731604 h 2727330"/>
              <a:gd name="connsiteX39" fmla="*/ 1511776 w 1808520"/>
              <a:gd name="connsiteY39" fmla="*/ 1880449 h 2727330"/>
              <a:gd name="connsiteX40" fmla="*/ 1406790 w 1808520"/>
              <a:gd name="connsiteY40" fmla="*/ 884285 h 2727330"/>
              <a:gd name="connsiteX41" fmla="*/ 1511776 w 1808520"/>
              <a:gd name="connsiteY41" fmla="*/ 735441 h 2727330"/>
              <a:gd name="connsiteX42" fmla="*/ 1616765 w 1808520"/>
              <a:gd name="connsiteY42" fmla="*/ 884287 h 2727330"/>
              <a:gd name="connsiteX43" fmla="*/ 1511778 w 1808520"/>
              <a:gd name="connsiteY43" fmla="*/ 1033131 h 2727330"/>
              <a:gd name="connsiteX44" fmla="*/ 1388030 w 1808520"/>
              <a:gd name="connsiteY44" fmla="*/ 2135987 h 2727330"/>
              <a:gd name="connsiteX45" fmla="*/ 1511777 w 1808520"/>
              <a:gd name="connsiteY45" fmla="*/ 1960545 h 2727330"/>
              <a:gd name="connsiteX46" fmla="*/ 1619306 w 1808520"/>
              <a:gd name="connsiteY46" fmla="*/ 2112992 h 2727330"/>
              <a:gd name="connsiteX47" fmla="*/ 1517525 w 1808520"/>
              <a:gd name="connsiteY47" fmla="*/ 2301674 h 2727330"/>
              <a:gd name="connsiteX48" fmla="*/ 1510844 w 1808520"/>
              <a:gd name="connsiteY48" fmla="*/ 2310105 h 2727330"/>
              <a:gd name="connsiteX49" fmla="*/ 1388030 w 1808520"/>
              <a:gd name="connsiteY49" fmla="*/ 479904 h 2727330"/>
              <a:gd name="connsiteX50" fmla="*/ 1469258 w 1808520"/>
              <a:gd name="connsiteY50" fmla="*/ 364744 h 2727330"/>
              <a:gd name="connsiteX51" fmla="*/ 1517525 w 1808520"/>
              <a:gd name="connsiteY51" fmla="*/ 425657 h 2727330"/>
              <a:gd name="connsiteX52" fmla="*/ 1585242 w 1808520"/>
              <a:gd name="connsiteY52" fmla="*/ 551191 h 2727330"/>
              <a:gd name="connsiteX53" fmla="*/ 1511777 w 1808520"/>
              <a:gd name="connsiteY53" fmla="*/ 655345 h 2727330"/>
              <a:gd name="connsiteX54" fmla="*/ 1374434 w 1808520"/>
              <a:gd name="connsiteY54" fmla="*/ 1307945 h 2727330"/>
              <a:gd name="connsiteX55" fmla="*/ 1511777 w 1808520"/>
              <a:gd name="connsiteY55" fmla="*/ 1113226 h 2727330"/>
              <a:gd name="connsiteX56" fmla="*/ 1649121 w 1808520"/>
              <a:gd name="connsiteY56" fmla="*/ 1307945 h 2727330"/>
              <a:gd name="connsiteX57" fmla="*/ 1511777 w 1808520"/>
              <a:gd name="connsiteY57" fmla="*/ 1502663 h 2727330"/>
              <a:gd name="connsiteX58" fmla="*/ 1254796 w 1808520"/>
              <a:gd name="connsiteY58" fmla="*/ 668796 h 2727330"/>
              <a:gd name="connsiteX59" fmla="*/ 1359782 w 1808520"/>
              <a:gd name="connsiteY59" fmla="*/ 519951 h 2727330"/>
              <a:gd name="connsiteX60" fmla="*/ 1483529 w 1808520"/>
              <a:gd name="connsiteY60" fmla="*/ 695393 h 2727330"/>
              <a:gd name="connsiteX61" fmla="*/ 1378543 w 1808520"/>
              <a:gd name="connsiteY61" fmla="*/ 844237 h 2727330"/>
              <a:gd name="connsiteX62" fmla="*/ 1254796 w 1808520"/>
              <a:gd name="connsiteY62" fmla="*/ 291012 h 2727330"/>
              <a:gd name="connsiteX63" fmla="*/ 1316583 w 1808520"/>
              <a:gd name="connsiteY63" fmla="*/ 203413 h 2727330"/>
              <a:gd name="connsiteX64" fmla="*/ 1389169 w 1808520"/>
              <a:gd name="connsiteY64" fmla="*/ 263674 h 2727330"/>
              <a:gd name="connsiteX65" fmla="*/ 1439368 w 1808520"/>
              <a:gd name="connsiteY65" fmla="*/ 327025 h 2727330"/>
              <a:gd name="connsiteX66" fmla="*/ 1359783 w 1808520"/>
              <a:gd name="connsiteY66" fmla="*/ 439856 h 2727330"/>
              <a:gd name="connsiteX67" fmla="*/ 1254795 w 1808520"/>
              <a:gd name="connsiteY67" fmla="*/ 2324880 h 2727330"/>
              <a:gd name="connsiteX68" fmla="*/ 1359783 w 1808520"/>
              <a:gd name="connsiteY68" fmla="*/ 2176034 h 2727330"/>
              <a:gd name="connsiteX69" fmla="*/ 1480955 w 1808520"/>
              <a:gd name="connsiteY69" fmla="*/ 2347824 h 2727330"/>
              <a:gd name="connsiteX70" fmla="*/ 1389169 w 1808520"/>
              <a:gd name="connsiteY70" fmla="*/ 2463656 h 2727330"/>
              <a:gd name="connsiteX71" fmla="*/ 1366156 w 1808520"/>
              <a:gd name="connsiteY71" fmla="*/ 2482762 h 2727330"/>
              <a:gd name="connsiteX72" fmla="*/ 1254795 w 1808520"/>
              <a:gd name="connsiteY72" fmla="*/ 1947094 h 2727330"/>
              <a:gd name="connsiteX73" fmla="*/ 1378543 w 1808520"/>
              <a:gd name="connsiteY73" fmla="*/ 1771652 h 2727330"/>
              <a:gd name="connsiteX74" fmla="*/ 1483529 w 1808520"/>
              <a:gd name="connsiteY74" fmla="*/ 1920497 h 2727330"/>
              <a:gd name="connsiteX75" fmla="*/ 1359782 w 1808520"/>
              <a:gd name="connsiteY75" fmla="*/ 2095938 h 2727330"/>
              <a:gd name="connsiteX76" fmla="*/ 1241198 w 1808520"/>
              <a:gd name="connsiteY76" fmla="*/ 1496838 h 2727330"/>
              <a:gd name="connsiteX77" fmla="*/ 1346185 w 1808520"/>
              <a:gd name="connsiteY77" fmla="*/ 1347992 h 2727330"/>
              <a:gd name="connsiteX78" fmla="*/ 1483530 w 1808520"/>
              <a:gd name="connsiteY78" fmla="*/ 1542711 h 2727330"/>
              <a:gd name="connsiteX79" fmla="*/ 1378542 w 1808520"/>
              <a:gd name="connsiteY79" fmla="*/ 1691557 h 2727330"/>
              <a:gd name="connsiteX80" fmla="*/ 1241198 w 1808520"/>
              <a:gd name="connsiteY80" fmla="*/ 1119052 h 2727330"/>
              <a:gd name="connsiteX81" fmla="*/ 1378542 w 1808520"/>
              <a:gd name="connsiteY81" fmla="*/ 924333 h 2727330"/>
              <a:gd name="connsiteX82" fmla="*/ 1483530 w 1808520"/>
              <a:gd name="connsiteY82" fmla="*/ 1073180 h 2727330"/>
              <a:gd name="connsiteX83" fmla="*/ 1346185 w 1808520"/>
              <a:gd name="connsiteY83" fmla="*/ 1267897 h 2727330"/>
              <a:gd name="connsiteX84" fmla="*/ 1121560 w 1808520"/>
              <a:gd name="connsiteY84" fmla="*/ 2135987 h 2727330"/>
              <a:gd name="connsiteX85" fmla="*/ 1226547 w 1808520"/>
              <a:gd name="connsiteY85" fmla="*/ 1987142 h 2727330"/>
              <a:gd name="connsiteX86" fmla="*/ 1331535 w 1808520"/>
              <a:gd name="connsiteY86" fmla="*/ 2135986 h 2727330"/>
              <a:gd name="connsiteX87" fmla="*/ 1226546 w 1808520"/>
              <a:gd name="connsiteY87" fmla="*/ 2284831 h 2727330"/>
              <a:gd name="connsiteX88" fmla="*/ 1121560 w 1808520"/>
              <a:gd name="connsiteY88" fmla="*/ 479904 h 2727330"/>
              <a:gd name="connsiteX89" fmla="*/ 1226547 w 1808520"/>
              <a:gd name="connsiteY89" fmla="*/ 331060 h 2727330"/>
              <a:gd name="connsiteX90" fmla="*/ 1331535 w 1808520"/>
              <a:gd name="connsiteY90" fmla="*/ 479905 h 2727330"/>
              <a:gd name="connsiteX91" fmla="*/ 1226547 w 1808520"/>
              <a:gd name="connsiteY91" fmla="*/ 628749 h 2727330"/>
              <a:gd name="connsiteX92" fmla="*/ 1107962 w 1808520"/>
              <a:gd name="connsiteY92" fmla="*/ 1307945 h 2727330"/>
              <a:gd name="connsiteX93" fmla="*/ 1212950 w 1808520"/>
              <a:gd name="connsiteY93" fmla="*/ 1159100 h 2727330"/>
              <a:gd name="connsiteX94" fmla="*/ 1317938 w 1808520"/>
              <a:gd name="connsiteY94" fmla="*/ 1307945 h 2727330"/>
              <a:gd name="connsiteX95" fmla="*/ 1212950 w 1808520"/>
              <a:gd name="connsiteY95" fmla="*/ 1456791 h 2727330"/>
              <a:gd name="connsiteX96" fmla="*/ 1101619 w 1808520"/>
              <a:gd name="connsiteY96" fmla="*/ 2542043 h 2727330"/>
              <a:gd name="connsiteX97" fmla="*/ 1226547 w 1808520"/>
              <a:gd name="connsiteY97" fmla="*/ 2364927 h 2727330"/>
              <a:gd name="connsiteX98" fmla="*/ 1330526 w 1808520"/>
              <a:gd name="connsiteY98" fmla="*/ 2512342 h 2727330"/>
              <a:gd name="connsiteX99" fmla="*/ 1241848 w 1808520"/>
              <a:gd name="connsiteY99" fmla="*/ 2585963 h 2727330"/>
              <a:gd name="connsiteX100" fmla="*/ 1163524 w 1808520"/>
              <a:gd name="connsiteY100" fmla="*/ 2629809 h 2727330"/>
              <a:gd name="connsiteX101" fmla="*/ 1101619 w 1808520"/>
              <a:gd name="connsiteY101" fmla="*/ 73847 h 2727330"/>
              <a:gd name="connsiteX102" fmla="*/ 1102115 w 1808520"/>
              <a:gd name="connsiteY102" fmla="*/ 73143 h 2727330"/>
              <a:gd name="connsiteX103" fmla="*/ 1162165 w 1808520"/>
              <a:gd name="connsiteY103" fmla="*/ 96760 h 2727330"/>
              <a:gd name="connsiteX104" fmla="*/ 1241848 w 1808520"/>
              <a:gd name="connsiteY104" fmla="*/ 141368 h 2727330"/>
              <a:gd name="connsiteX105" fmla="*/ 1280952 w 1808520"/>
              <a:gd name="connsiteY105" fmla="*/ 173832 h 2727330"/>
              <a:gd name="connsiteX106" fmla="*/ 1226547 w 1808520"/>
              <a:gd name="connsiteY106" fmla="*/ 250964 h 2727330"/>
              <a:gd name="connsiteX107" fmla="*/ 1089204 w 1808520"/>
              <a:gd name="connsiteY107" fmla="*/ 1712328 h 2727330"/>
              <a:gd name="connsiteX108" fmla="*/ 1212951 w 1808520"/>
              <a:gd name="connsiteY108" fmla="*/ 1536886 h 2727330"/>
              <a:gd name="connsiteX109" fmla="*/ 1350294 w 1808520"/>
              <a:gd name="connsiteY109" fmla="*/ 1731605 h 2727330"/>
              <a:gd name="connsiteX110" fmla="*/ 1226547 w 1808520"/>
              <a:gd name="connsiteY110" fmla="*/ 1907046 h 2727330"/>
              <a:gd name="connsiteX111" fmla="*/ 1089203 w 1808520"/>
              <a:gd name="connsiteY111" fmla="*/ 903563 h 2727330"/>
              <a:gd name="connsiteX112" fmla="*/ 1226547 w 1808520"/>
              <a:gd name="connsiteY112" fmla="*/ 708844 h 2727330"/>
              <a:gd name="connsiteX113" fmla="*/ 1350294 w 1808520"/>
              <a:gd name="connsiteY113" fmla="*/ 884286 h 2727330"/>
              <a:gd name="connsiteX114" fmla="*/ 1212950 w 1808520"/>
              <a:gd name="connsiteY114" fmla="*/ 1079004 h 2727330"/>
              <a:gd name="connsiteX115" fmla="*/ 1003716 w 1808520"/>
              <a:gd name="connsiteY115" fmla="*/ 2680844 h 2727330"/>
              <a:gd name="connsiteX116" fmla="*/ 1073370 w 1808520"/>
              <a:gd name="connsiteY116" fmla="*/ 2582092 h 2727330"/>
              <a:gd name="connsiteX117" fmla="*/ 1119422 w 1808520"/>
              <a:gd name="connsiteY117" fmla="*/ 2647381 h 2727330"/>
              <a:gd name="connsiteX118" fmla="*/ 1079049 w 1808520"/>
              <a:gd name="connsiteY118" fmla="*/ 2663259 h 2727330"/>
              <a:gd name="connsiteX119" fmla="*/ 968384 w 1808520"/>
              <a:gd name="connsiteY119" fmla="*/ 2353151 h 2727330"/>
              <a:gd name="connsiteX120" fmla="*/ 1093313 w 1808520"/>
              <a:gd name="connsiteY120" fmla="*/ 2176034 h 2727330"/>
              <a:gd name="connsiteX121" fmla="*/ 1198299 w 1808520"/>
              <a:gd name="connsiteY121" fmla="*/ 2324879 h 2727330"/>
              <a:gd name="connsiteX122" fmla="*/ 1073370 w 1808520"/>
              <a:gd name="connsiteY122" fmla="*/ 2501995 h 2727330"/>
              <a:gd name="connsiteX123" fmla="*/ 968384 w 1808520"/>
              <a:gd name="connsiteY123" fmla="*/ 262740 h 2727330"/>
              <a:gd name="connsiteX124" fmla="*/ 1073371 w 1808520"/>
              <a:gd name="connsiteY124" fmla="*/ 113895 h 2727330"/>
              <a:gd name="connsiteX125" fmla="*/ 1198300 w 1808520"/>
              <a:gd name="connsiteY125" fmla="*/ 291012 h 2727330"/>
              <a:gd name="connsiteX126" fmla="*/ 1093313 w 1808520"/>
              <a:gd name="connsiteY126" fmla="*/ 439856 h 2727330"/>
              <a:gd name="connsiteX127" fmla="*/ 955968 w 1808520"/>
              <a:gd name="connsiteY127" fmla="*/ 1901221 h 2727330"/>
              <a:gd name="connsiteX128" fmla="*/ 1060956 w 1808520"/>
              <a:gd name="connsiteY128" fmla="*/ 1752376 h 2727330"/>
              <a:gd name="connsiteX129" fmla="*/ 1198300 w 1808520"/>
              <a:gd name="connsiteY129" fmla="*/ 1947094 h 2727330"/>
              <a:gd name="connsiteX130" fmla="*/ 1093313 w 1808520"/>
              <a:gd name="connsiteY130" fmla="*/ 2095939 h 2727330"/>
              <a:gd name="connsiteX131" fmla="*/ 955968 w 1808520"/>
              <a:gd name="connsiteY131" fmla="*/ 1523434 h 2727330"/>
              <a:gd name="connsiteX132" fmla="*/ 1079715 w 1808520"/>
              <a:gd name="connsiteY132" fmla="*/ 1347992 h 2727330"/>
              <a:gd name="connsiteX133" fmla="*/ 1184702 w 1808520"/>
              <a:gd name="connsiteY133" fmla="*/ 1496838 h 2727330"/>
              <a:gd name="connsiteX134" fmla="*/ 1060956 w 1808520"/>
              <a:gd name="connsiteY134" fmla="*/ 1672280 h 2727330"/>
              <a:gd name="connsiteX135" fmla="*/ 955968 w 1808520"/>
              <a:gd name="connsiteY135" fmla="*/ 1092456 h 2727330"/>
              <a:gd name="connsiteX136" fmla="*/ 1060956 w 1808520"/>
              <a:gd name="connsiteY136" fmla="*/ 943610 h 2727330"/>
              <a:gd name="connsiteX137" fmla="*/ 1184702 w 1808520"/>
              <a:gd name="connsiteY137" fmla="*/ 1119052 h 2727330"/>
              <a:gd name="connsiteX138" fmla="*/ 1079714 w 1808520"/>
              <a:gd name="connsiteY138" fmla="*/ 1267897 h 2727330"/>
              <a:gd name="connsiteX139" fmla="*/ 955968 w 1808520"/>
              <a:gd name="connsiteY139" fmla="*/ 714671 h 2727330"/>
              <a:gd name="connsiteX140" fmla="*/ 1093313 w 1808520"/>
              <a:gd name="connsiteY140" fmla="*/ 519952 h 2727330"/>
              <a:gd name="connsiteX141" fmla="*/ 1198300 w 1808520"/>
              <a:gd name="connsiteY141" fmla="*/ 668796 h 2727330"/>
              <a:gd name="connsiteX142" fmla="*/ 1060956 w 1808520"/>
              <a:gd name="connsiteY142" fmla="*/ 863516 h 2727330"/>
              <a:gd name="connsiteX143" fmla="*/ 835148 w 1808520"/>
              <a:gd name="connsiteY143" fmla="*/ 2542043 h 2727330"/>
              <a:gd name="connsiteX144" fmla="*/ 940136 w 1808520"/>
              <a:gd name="connsiteY144" fmla="*/ 2393199 h 2727330"/>
              <a:gd name="connsiteX145" fmla="*/ 1045123 w 1808520"/>
              <a:gd name="connsiteY145" fmla="*/ 2542043 h 2727330"/>
              <a:gd name="connsiteX146" fmla="*/ 942708 w 1808520"/>
              <a:gd name="connsiteY146" fmla="*/ 2687240 h 2727330"/>
              <a:gd name="connsiteX147" fmla="*/ 937829 w 1808520"/>
              <a:gd name="connsiteY147" fmla="*/ 2687617 h 2727330"/>
              <a:gd name="connsiteX148" fmla="*/ 835148 w 1808520"/>
              <a:gd name="connsiteY148" fmla="*/ 73846 h 2727330"/>
              <a:gd name="connsiteX149" fmla="*/ 858562 w 1808520"/>
              <a:gd name="connsiteY149" fmla="*/ 40651 h 2727330"/>
              <a:gd name="connsiteX150" fmla="*/ 904260 w 1808520"/>
              <a:gd name="connsiteY150" fmla="*/ 37121 h 2727330"/>
              <a:gd name="connsiteX151" fmla="*/ 992935 w 1808520"/>
              <a:gd name="connsiteY151" fmla="*/ 43970 h 2727330"/>
              <a:gd name="connsiteX152" fmla="*/ 1030183 w 1808520"/>
              <a:gd name="connsiteY152" fmla="*/ 52665 h 2727330"/>
              <a:gd name="connsiteX153" fmla="*/ 1045124 w 1808520"/>
              <a:gd name="connsiteY153" fmla="*/ 73847 h 2727330"/>
              <a:gd name="connsiteX154" fmla="*/ 940137 w 1808520"/>
              <a:gd name="connsiteY154" fmla="*/ 222692 h 2727330"/>
              <a:gd name="connsiteX155" fmla="*/ 822732 w 1808520"/>
              <a:gd name="connsiteY155" fmla="*/ 1712327 h 2727330"/>
              <a:gd name="connsiteX156" fmla="*/ 927720 w 1808520"/>
              <a:gd name="connsiteY156" fmla="*/ 1563482 h 2727330"/>
              <a:gd name="connsiteX157" fmla="*/ 1032708 w 1808520"/>
              <a:gd name="connsiteY157" fmla="*/ 1712328 h 2727330"/>
              <a:gd name="connsiteX158" fmla="*/ 927720 w 1808520"/>
              <a:gd name="connsiteY158" fmla="*/ 1861173 h 2727330"/>
              <a:gd name="connsiteX159" fmla="*/ 822732 w 1808520"/>
              <a:gd name="connsiteY159" fmla="*/ 903564 h 2727330"/>
              <a:gd name="connsiteX160" fmla="*/ 927721 w 1808520"/>
              <a:gd name="connsiteY160" fmla="*/ 754719 h 2727330"/>
              <a:gd name="connsiteX161" fmla="*/ 1032708 w 1808520"/>
              <a:gd name="connsiteY161" fmla="*/ 903564 h 2727330"/>
              <a:gd name="connsiteX162" fmla="*/ 927720 w 1808520"/>
              <a:gd name="connsiteY162" fmla="*/ 1052409 h 2727330"/>
              <a:gd name="connsiteX163" fmla="*/ 803973 w 1808520"/>
              <a:gd name="connsiteY163" fmla="*/ 1307946 h 2727330"/>
              <a:gd name="connsiteX164" fmla="*/ 927720 w 1808520"/>
              <a:gd name="connsiteY164" fmla="*/ 1132504 h 2727330"/>
              <a:gd name="connsiteX165" fmla="*/ 1051467 w 1808520"/>
              <a:gd name="connsiteY165" fmla="*/ 1307945 h 2727330"/>
              <a:gd name="connsiteX166" fmla="*/ 927720 w 1808520"/>
              <a:gd name="connsiteY166" fmla="*/ 1483386 h 2727330"/>
              <a:gd name="connsiteX167" fmla="*/ 802792 w 1808520"/>
              <a:gd name="connsiteY167" fmla="*/ 2118385 h 2727330"/>
              <a:gd name="connsiteX168" fmla="*/ 927721 w 1808520"/>
              <a:gd name="connsiteY168" fmla="*/ 1941268 h 2727330"/>
              <a:gd name="connsiteX169" fmla="*/ 1065064 w 1808520"/>
              <a:gd name="connsiteY169" fmla="*/ 2135987 h 2727330"/>
              <a:gd name="connsiteX170" fmla="*/ 940136 w 1808520"/>
              <a:gd name="connsiteY170" fmla="*/ 2313104 h 2727330"/>
              <a:gd name="connsiteX171" fmla="*/ 802792 w 1808520"/>
              <a:gd name="connsiteY171" fmla="*/ 497506 h 2727330"/>
              <a:gd name="connsiteX172" fmla="*/ 940137 w 1808520"/>
              <a:gd name="connsiteY172" fmla="*/ 302788 h 2727330"/>
              <a:gd name="connsiteX173" fmla="*/ 1065064 w 1808520"/>
              <a:gd name="connsiteY173" fmla="*/ 479904 h 2727330"/>
              <a:gd name="connsiteX174" fmla="*/ 927720 w 1808520"/>
              <a:gd name="connsiteY174" fmla="*/ 674623 h 2727330"/>
              <a:gd name="connsiteX175" fmla="*/ 746797 w 1808520"/>
              <a:gd name="connsiteY175" fmla="*/ 2667303 h 2727330"/>
              <a:gd name="connsiteX176" fmla="*/ 806900 w 1808520"/>
              <a:gd name="connsiteY176" fmla="*/ 2582092 h 2727330"/>
              <a:gd name="connsiteX177" fmla="*/ 881945 w 1808520"/>
              <a:gd name="connsiteY177" fmla="*/ 2688486 h 2727330"/>
              <a:gd name="connsiteX178" fmla="*/ 815585 w 1808520"/>
              <a:gd name="connsiteY178" fmla="*/ 2683360 h 2727330"/>
              <a:gd name="connsiteX179" fmla="*/ 670738 w 1808520"/>
              <a:gd name="connsiteY179" fmla="*/ 1496838 h 2727330"/>
              <a:gd name="connsiteX180" fmla="*/ 775726 w 1808520"/>
              <a:gd name="connsiteY180" fmla="*/ 1347993 h 2727330"/>
              <a:gd name="connsiteX181" fmla="*/ 899472 w 1808520"/>
              <a:gd name="connsiteY181" fmla="*/ 1523434 h 2727330"/>
              <a:gd name="connsiteX182" fmla="*/ 794484 w 1808520"/>
              <a:gd name="connsiteY182" fmla="*/ 1672279 h 2727330"/>
              <a:gd name="connsiteX183" fmla="*/ 670738 w 1808520"/>
              <a:gd name="connsiteY183" fmla="*/ 1119053 h 2727330"/>
              <a:gd name="connsiteX184" fmla="*/ 794485 w 1808520"/>
              <a:gd name="connsiteY184" fmla="*/ 943611 h 2727330"/>
              <a:gd name="connsiteX185" fmla="*/ 899473 w 1808520"/>
              <a:gd name="connsiteY185" fmla="*/ 1092456 h 2727330"/>
              <a:gd name="connsiteX186" fmla="*/ 775726 w 1808520"/>
              <a:gd name="connsiteY186" fmla="*/ 1267898 h 2727330"/>
              <a:gd name="connsiteX187" fmla="*/ 669556 w 1808520"/>
              <a:gd name="connsiteY187" fmla="*/ 2307277 h 2727330"/>
              <a:gd name="connsiteX188" fmla="*/ 774544 w 1808520"/>
              <a:gd name="connsiteY188" fmla="*/ 2158433 h 2727330"/>
              <a:gd name="connsiteX189" fmla="*/ 911888 w 1808520"/>
              <a:gd name="connsiteY189" fmla="*/ 2353151 h 2727330"/>
              <a:gd name="connsiteX190" fmla="*/ 806901 w 1808520"/>
              <a:gd name="connsiteY190" fmla="*/ 2501995 h 2727330"/>
              <a:gd name="connsiteX191" fmla="*/ 669556 w 1808520"/>
              <a:gd name="connsiteY191" fmla="*/ 1929491 h 2727330"/>
              <a:gd name="connsiteX192" fmla="*/ 794485 w 1808520"/>
              <a:gd name="connsiteY192" fmla="*/ 1752375 h 2727330"/>
              <a:gd name="connsiteX193" fmla="*/ 899473 w 1808520"/>
              <a:gd name="connsiteY193" fmla="*/ 1901220 h 2727330"/>
              <a:gd name="connsiteX194" fmla="*/ 774544 w 1808520"/>
              <a:gd name="connsiteY194" fmla="*/ 2078336 h 2727330"/>
              <a:gd name="connsiteX195" fmla="*/ 669556 w 1808520"/>
              <a:gd name="connsiteY195" fmla="*/ 686400 h 2727330"/>
              <a:gd name="connsiteX196" fmla="*/ 774544 w 1808520"/>
              <a:gd name="connsiteY196" fmla="*/ 537554 h 2727330"/>
              <a:gd name="connsiteX197" fmla="*/ 899473 w 1808520"/>
              <a:gd name="connsiteY197" fmla="*/ 714671 h 2727330"/>
              <a:gd name="connsiteX198" fmla="*/ 794485 w 1808520"/>
              <a:gd name="connsiteY198" fmla="*/ 863516 h 2727330"/>
              <a:gd name="connsiteX199" fmla="*/ 669556 w 1808520"/>
              <a:gd name="connsiteY199" fmla="*/ 308613 h 2727330"/>
              <a:gd name="connsiteX200" fmla="*/ 806901 w 1808520"/>
              <a:gd name="connsiteY200" fmla="*/ 113894 h 2727330"/>
              <a:gd name="connsiteX201" fmla="*/ 911888 w 1808520"/>
              <a:gd name="connsiteY201" fmla="*/ 262740 h 2727330"/>
              <a:gd name="connsiteX202" fmla="*/ 774544 w 1808520"/>
              <a:gd name="connsiteY202" fmla="*/ 457458 h 2727330"/>
              <a:gd name="connsiteX203" fmla="*/ 557160 w 1808520"/>
              <a:gd name="connsiteY203" fmla="*/ 149265 h 2727330"/>
              <a:gd name="connsiteX204" fmla="*/ 566672 w 1808520"/>
              <a:gd name="connsiteY204" fmla="*/ 141368 h 2727330"/>
              <a:gd name="connsiteX205" fmla="*/ 729471 w 1808520"/>
              <a:gd name="connsiteY205" fmla="*/ 64072 h 2727330"/>
              <a:gd name="connsiteX206" fmla="*/ 765780 w 1808520"/>
              <a:gd name="connsiteY206" fmla="*/ 55596 h 2727330"/>
              <a:gd name="connsiteX207" fmla="*/ 778653 w 1808520"/>
              <a:gd name="connsiteY207" fmla="*/ 73846 h 2727330"/>
              <a:gd name="connsiteX208" fmla="*/ 641309 w 1808520"/>
              <a:gd name="connsiteY208" fmla="*/ 268565 h 2727330"/>
              <a:gd name="connsiteX209" fmla="*/ 537503 w 1808520"/>
              <a:gd name="connsiteY209" fmla="*/ 1307946 h 2727330"/>
              <a:gd name="connsiteX210" fmla="*/ 642490 w 1808520"/>
              <a:gd name="connsiteY210" fmla="*/ 1159101 h 2727330"/>
              <a:gd name="connsiteX211" fmla="*/ 747477 w 1808520"/>
              <a:gd name="connsiteY211" fmla="*/ 1307946 h 2727330"/>
              <a:gd name="connsiteX212" fmla="*/ 642490 w 1808520"/>
              <a:gd name="connsiteY212" fmla="*/ 1456791 h 2727330"/>
              <a:gd name="connsiteX213" fmla="*/ 536322 w 1808520"/>
              <a:gd name="connsiteY213" fmla="*/ 2118384 h 2727330"/>
              <a:gd name="connsiteX214" fmla="*/ 641309 w 1808520"/>
              <a:gd name="connsiteY214" fmla="*/ 1969539 h 2727330"/>
              <a:gd name="connsiteX215" fmla="*/ 746296 w 1808520"/>
              <a:gd name="connsiteY215" fmla="*/ 2118384 h 2727330"/>
              <a:gd name="connsiteX216" fmla="*/ 641309 w 1808520"/>
              <a:gd name="connsiteY216" fmla="*/ 2267229 h 2727330"/>
              <a:gd name="connsiteX217" fmla="*/ 536321 w 1808520"/>
              <a:gd name="connsiteY217" fmla="*/ 497506 h 2727330"/>
              <a:gd name="connsiteX218" fmla="*/ 641309 w 1808520"/>
              <a:gd name="connsiteY218" fmla="*/ 348661 h 2727330"/>
              <a:gd name="connsiteX219" fmla="*/ 746296 w 1808520"/>
              <a:gd name="connsiteY219" fmla="*/ 497506 h 2727330"/>
              <a:gd name="connsiteX220" fmla="*/ 641309 w 1808520"/>
              <a:gd name="connsiteY220" fmla="*/ 646352 h 2727330"/>
              <a:gd name="connsiteX221" fmla="*/ 517562 w 1808520"/>
              <a:gd name="connsiteY221" fmla="*/ 1714003 h 2727330"/>
              <a:gd name="connsiteX222" fmla="*/ 642491 w 1808520"/>
              <a:gd name="connsiteY222" fmla="*/ 1536886 h 2727330"/>
              <a:gd name="connsiteX223" fmla="*/ 766237 w 1808520"/>
              <a:gd name="connsiteY223" fmla="*/ 1712327 h 2727330"/>
              <a:gd name="connsiteX224" fmla="*/ 641308 w 1808520"/>
              <a:gd name="connsiteY224" fmla="*/ 1889443 h 2727330"/>
              <a:gd name="connsiteX225" fmla="*/ 517562 w 1808520"/>
              <a:gd name="connsiteY225" fmla="*/ 901888 h 2727330"/>
              <a:gd name="connsiteX226" fmla="*/ 641309 w 1808520"/>
              <a:gd name="connsiteY226" fmla="*/ 726447 h 2727330"/>
              <a:gd name="connsiteX227" fmla="*/ 766238 w 1808520"/>
              <a:gd name="connsiteY227" fmla="*/ 903564 h 2727330"/>
              <a:gd name="connsiteX228" fmla="*/ 642490 w 1808520"/>
              <a:gd name="connsiteY228" fmla="*/ 1079005 h 2727330"/>
              <a:gd name="connsiteX229" fmla="*/ 507587 w 1808520"/>
              <a:gd name="connsiteY229" fmla="*/ 2536910 h 2727330"/>
              <a:gd name="connsiteX230" fmla="*/ 641309 w 1808520"/>
              <a:gd name="connsiteY230" fmla="*/ 2347326 h 2727330"/>
              <a:gd name="connsiteX231" fmla="*/ 778653 w 1808520"/>
              <a:gd name="connsiteY231" fmla="*/ 2542044 h 2727330"/>
              <a:gd name="connsiteX232" fmla="*/ 701041 w 1808520"/>
              <a:gd name="connsiteY232" fmla="*/ 2652077 h 2727330"/>
              <a:gd name="connsiteX233" fmla="*/ 646355 w 1808520"/>
              <a:gd name="connsiteY233" fmla="*/ 2630570 h 2727330"/>
              <a:gd name="connsiteX234" fmla="*/ 566672 w 1808520"/>
              <a:gd name="connsiteY234" fmla="*/ 2585963 h 2727330"/>
              <a:gd name="connsiteX235" fmla="*/ 393975 w 1808520"/>
              <a:gd name="connsiteY235" fmla="*/ 295698 h 2727330"/>
              <a:gd name="connsiteX236" fmla="*/ 419351 w 1808520"/>
              <a:gd name="connsiteY236" fmla="*/ 263674 h 2727330"/>
              <a:gd name="connsiteX237" fmla="*/ 521530 w 1808520"/>
              <a:gd name="connsiteY237" fmla="*/ 178845 h 2727330"/>
              <a:gd name="connsiteX238" fmla="*/ 613061 w 1808520"/>
              <a:gd name="connsiteY238" fmla="*/ 308612 h 2727330"/>
              <a:gd name="connsiteX239" fmla="*/ 508073 w 1808520"/>
              <a:gd name="connsiteY239" fmla="*/ 457458 h 2727330"/>
              <a:gd name="connsiteX240" fmla="*/ 384327 w 1808520"/>
              <a:gd name="connsiteY240" fmla="*/ 1902896 h 2727330"/>
              <a:gd name="connsiteX241" fmla="*/ 489315 w 1808520"/>
              <a:gd name="connsiteY241" fmla="*/ 1754050 h 2727330"/>
              <a:gd name="connsiteX242" fmla="*/ 613061 w 1808520"/>
              <a:gd name="connsiteY242" fmla="*/ 1929490 h 2727330"/>
              <a:gd name="connsiteX243" fmla="*/ 508073 w 1808520"/>
              <a:gd name="connsiteY243" fmla="*/ 2078335 h 2727330"/>
              <a:gd name="connsiteX244" fmla="*/ 384326 w 1808520"/>
              <a:gd name="connsiteY244" fmla="*/ 1525109 h 2727330"/>
              <a:gd name="connsiteX245" fmla="*/ 509255 w 1808520"/>
              <a:gd name="connsiteY245" fmla="*/ 1347993 h 2727330"/>
              <a:gd name="connsiteX246" fmla="*/ 614243 w 1808520"/>
              <a:gd name="connsiteY246" fmla="*/ 1496838 h 2727330"/>
              <a:gd name="connsiteX247" fmla="*/ 489314 w 1808520"/>
              <a:gd name="connsiteY247" fmla="*/ 1673954 h 2727330"/>
              <a:gd name="connsiteX248" fmla="*/ 384326 w 1808520"/>
              <a:gd name="connsiteY248" fmla="*/ 1090781 h 2727330"/>
              <a:gd name="connsiteX249" fmla="*/ 489315 w 1808520"/>
              <a:gd name="connsiteY249" fmla="*/ 941936 h 2727330"/>
              <a:gd name="connsiteX250" fmla="*/ 614243 w 1808520"/>
              <a:gd name="connsiteY250" fmla="*/ 1119052 h 2727330"/>
              <a:gd name="connsiteX251" fmla="*/ 509255 w 1808520"/>
              <a:gd name="connsiteY251" fmla="*/ 1267898 h 2727330"/>
              <a:gd name="connsiteX252" fmla="*/ 384326 w 1808520"/>
              <a:gd name="connsiteY252" fmla="*/ 712995 h 2727330"/>
              <a:gd name="connsiteX253" fmla="*/ 508073 w 1808520"/>
              <a:gd name="connsiteY253" fmla="*/ 537554 h 2727330"/>
              <a:gd name="connsiteX254" fmla="*/ 613061 w 1808520"/>
              <a:gd name="connsiteY254" fmla="*/ 686399 h 2727330"/>
              <a:gd name="connsiteX255" fmla="*/ 489314 w 1808520"/>
              <a:gd name="connsiteY255" fmla="*/ 861840 h 2727330"/>
              <a:gd name="connsiteX256" fmla="*/ 352389 w 1808520"/>
              <a:gd name="connsiteY256" fmla="*/ 2379152 h 2727330"/>
              <a:gd name="connsiteX257" fmla="*/ 508073 w 1808520"/>
              <a:gd name="connsiteY257" fmla="*/ 2158432 h 2727330"/>
              <a:gd name="connsiteX258" fmla="*/ 613061 w 1808520"/>
              <a:gd name="connsiteY258" fmla="*/ 2307277 h 2727330"/>
              <a:gd name="connsiteX259" fmla="*/ 471956 w 1808520"/>
              <a:gd name="connsiteY259" fmla="*/ 2507329 h 2727330"/>
              <a:gd name="connsiteX260" fmla="*/ 419351 w 1808520"/>
              <a:gd name="connsiteY260" fmla="*/ 2463656 h 2727330"/>
              <a:gd name="connsiteX261" fmla="*/ 251092 w 1808520"/>
              <a:gd name="connsiteY261" fmla="*/ 1714002 h 2727330"/>
              <a:gd name="connsiteX262" fmla="*/ 356079 w 1808520"/>
              <a:gd name="connsiteY262" fmla="*/ 1565157 h 2727330"/>
              <a:gd name="connsiteX263" fmla="*/ 461067 w 1808520"/>
              <a:gd name="connsiteY263" fmla="*/ 1714002 h 2727330"/>
              <a:gd name="connsiteX264" fmla="*/ 356079 w 1808520"/>
              <a:gd name="connsiteY264" fmla="*/ 1862847 h 2727330"/>
              <a:gd name="connsiteX265" fmla="*/ 251091 w 1808520"/>
              <a:gd name="connsiteY265" fmla="*/ 901888 h 2727330"/>
              <a:gd name="connsiteX266" fmla="*/ 356079 w 1808520"/>
              <a:gd name="connsiteY266" fmla="*/ 753042 h 2727330"/>
              <a:gd name="connsiteX267" fmla="*/ 461067 w 1808520"/>
              <a:gd name="connsiteY267" fmla="*/ 901888 h 2727330"/>
              <a:gd name="connsiteX268" fmla="*/ 356079 w 1808520"/>
              <a:gd name="connsiteY268" fmla="*/ 1050733 h 2727330"/>
              <a:gd name="connsiteX269" fmla="*/ 243611 w 1808520"/>
              <a:gd name="connsiteY269" fmla="*/ 513498 h 2727330"/>
              <a:gd name="connsiteX270" fmla="*/ 290995 w 1808520"/>
              <a:gd name="connsiteY270" fmla="*/ 425657 h 2727330"/>
              <a:gd name="connsiteX271" fmla="*/ 364086 w 1808520"/>
              <a:gd name="connsiteY271" fmla="*/ 333417 h 2727330"/>
              <a:gd name="connsiteX272" fmla="*/ 479826 w 1808520"/>
              <a:gd name="connsiteY272" fmla="*/ 497506 h 2727330"/>
              <a:gd name="connsiteX273" fmla="*/ 356078 w 1808520"/>
              <a:gd name="connsiteY273" fmla="*/ 672947 h 2727330"/>
              <a:gd name="connsiteX274" fmla="*/ 231150 w 1808520"/>
              <a:gd name="connsiteY274" fmla="*/ 1307946 h 2727330"/>
              <a:gd name="connsiteX275" fmla="*/ 356079 w 1808520"/>
              <a:gd name="connsiteY275" fmla="*/ 1130829 h 2727330"/>
              <a:gd name="connsiteX276" fmla="*/ 481007 w 1808520"/>
              <a:gd name="connsiteY276" fmla="*/ 1307946 h 2727330"/>
              <a:gd name="connsiteX277" fmla="*/ 356079 w 1808520"/>
              <a:gd name="connsiteY277" fmla="*/ 1485062 h 2727330"/>
              <a:gd name="connsiteX278" fmla="*/ 209548 w 1808520"/>
              <a:gd name="connsiteY278" fmla="*/ 2150687 h 2727330"/>
              <a:gd name="connsiteX279" fmla="*/ 356079 w 1808520"/>
              <a:gd name="connsiteY279" fmla="*/ 1942944 h 2727330"/>
              <a:gd name="connsiteX280" fmla="*/ 479825 w 1808520"/>
              <a:gd name="connsiteY280" fmla="*/ 2118384 h 2727330"/>
              <a:gd name="connsiteX281" fmla="*/ 322499 w 1808520"/>
              <a:gd name="connsiteY281" fmla="*/ 2341431 h 2727330"/>
              <a:gd name="connsiteX282" fmla="*/ 290995 w 1808520"/>
              <a:gd name="connsiteY282" fmla="*/ 2301674 h 2727330"/>
              <a:gd name="connsiteX283" fmla="*/ 141099 w 1808520"/>
              <a:gd name="connsiteY283" fmla="*/ 745949 h 2727330"/>
              <a:gd name="connsiteX284" fmla="*/ 185091 w 1808520"/>
              <a:gd name="connsiteY284" fmla="*/ 621982 h 2727330"/>
              <a:gd name="connsiteX285" fmla="*/ 219129 w 1808520"/>
              <a:gd name="connsiteY285" fmla="*/ 558883 h 2727330"/>
              <a:gd name="connsiteX286" fmla="*/ 327831 w 1808520"/>
              <a:gd name="connsiteY286" fmla="*/ 712995 h 2727330"/>
              <a:gd name="connsiteX287" fmla="*/ 222843 w 1808520"/>
              <a:gd name="connsiteY287" fmla="*/ 861840 h 2727330"/>
              <a:gd name="connsiteX288" fmla="*/ 114790 w 1808520"/>
              <a:gd name="connsiteY288" fmla="*/ 1907243 h 2727330"/>
              <a:gd name="connsiteX289" fmla="*/ 222843 w 1808520"/>
              <a:gd name="connsiteY289" fmla="*/ 1754051 h 2727330"/>
              <a:gd name="connsiteX290" fmla="*/ 327831 w 1808520"/>
              <a:gd name="connsiteY290" fmla="*/ 1902896 h 2727330"/>
              <a:gd name="connsiteX291" fmla="*/ 185071 w 1808520"/>
              <a:gd name="connsiteY291" fmla="*/ 2105292 h 2727330"/>
              <a:gd name="connsiteX292" fmla="*/ 97916 w 1808520"/>
              <a:gd name="connsiteY292" fmla="*/ 1496838 h 2727330"/>
              <a:gd name="connsiteX293" fmla="*/ 202903 w 1808520"/>
              <a:gd name="connsiteY293" fmla="*/ 1347992 h 2727330"/>
              <a:gd name="connsiteX294" fmla="*/ 327832 w 1808520"/>
              <a:gd name="connsiteY294" fmla="*/ 1525109 h 2727330"/>
              <a:gd name="connsiteX295" fmla="*/ 222843 w 1808520"/>
              <a:gd name="connsiteY295" fmla="*/ 1673954 h 2727330"/>
              <a:gd name="connsiteX296" fmla="*/ 97915 w 1808520"/>
              <a:gd name="connsiteY296" fmla="*/ 1119052 h 2727330"/>
              <a:gd name="connsiteX297" fmla="*/ 222843 w 1808520"/>
              <a:gd name="connsiteY297" fmla="*/ 941936 h 2727330"/>
              <a:gd name="connsiteX298" fmla="*/ 327831 w 1808520"/>
              <a:gd name="connsiteY298" fmla="*/ 1090781 h 2727330"/>
              <a:gd name="connsiteX299" fmla="*/ 202903 w 1808520"/>
              <a:gd name="connsiteY299" fmla="*/ 1267897 h 2727330"/>
              <a:gd name="connsiteX300" fmla="*/ 59844 w 1808520"/>
              <a:gd name="connsiteY300" fmla="*/ 1065078 h 2727330"/>
              <a:gd name="connsiteX301" fmla="*/ 75964 w 1808520"/>
              <a:gd name="connsiteY301" fmla="*/ 969192 h 2727330"/>
              <a:gd name="connsiteX302" fmla="*/ 105128 w 1808520"/>
              <a:gd name="connsiteY302" fmla="*/ 847315 h 2727330"/>
              <a:gd name="connsiteX303" fmla="*/ 122190 w 1808520"/>
              <a:gd name="connsiteY303" fmla="*/ 799235 h 2727330"/>
              <a:gd name="connsiteX304" fmla="*/ 194596 w 1808520"/>
              <a:gd name="connsiteY304" fmla="*/ 901888 h 2727330"/>
              <a:gd name="connsiteX305" fmla="*/ 69667 w 1808520"/>
              <a:gd name="connsiteY305" fmla="*/ 1079004 h 2727330"/>
              <a:gd name="connsiteX306" fmla="*/ 48233 w 1808520"/>
              <a:gd name="connsiteY306" fmla="*/ 1567275 h 2727330"/>
              <a:gd name="connsiteX307" fmla="*/ 69667 w 1808520"/>
              <a:gd name="connsiteY307" fmla="*/ 1536887 h 2727330"/>
              <a:gd name="connsiteX308" fmla="*/ 194595 w 1808520"/>
              <a:gd name="connsiteY308" fmla="*/ 1714003 h 2727330"/>
              <a:gd name="connsiteX309" fmla="*/ 98129 w 1808520"/>
              <a:gd name="connsiteY309" fmla="*/ 1850768 h 2727330"/>
              <a:gd name="connsiteX310" fmla="*/ 75964 w 1808520"/>
              <a:gd name="connsiteY310" fmla="*/ 1758139 h 2727330"/>
              <a:gd name="connsiteX311" fmla="*/ 54592 w 1808520"/>
              <a:gd name="connsiteY311" fmla="*/ 1631010 h 2727330"/>
              <a:gd name="connsiteX312" fmla="*/ 41366 w 1808520"/>
              <a:gd name="connsiteY312" fmla="*/ 1496763 h 2727330"/>
              <a:gd name="connsiteX313" fmla="*/ 41419 w 1808520"/>
              <a:gd name="connsiteY313" fmla="*/ 1496838 h 2727330"/>
              <a:gd name="connsiteX314" fmla="*/ 41371 w 1808520"/>
              <a:gd name="connsiteY314" fmla="*/ 1496907 h 2727330"/>
              <a:gd name="connsiteX315" fmla="*/ 36972 w 1808520"/>
              <a:gd name="connsiteY315" fmla="*/ 1363665 h 2727330"/>
              <a:gd name="connsiteX316" fmla="*/ 41450 w 1808520"/>
              <a:gd name="connsiteY316" fmla="*/ 1228034 h 2727330"/>
              <a:gd name="connsiteX317" fmla="*/ 44812 w 1808520"/>
              <a:gd name="connsiteY317" fmla="*/ 1194337 h 2727330"/>
              <a:gd name="connsiteX318" fmla="*/ 69667 w 1808520"/>
              <a:gd name="connsiteY318" fmla="*/ 1159099 h 2727330"/>
              <a:gd name="connsiteX319" fmla="*/ 174656 w 1808520"/>
              <a:gd name="connsiteY319" fmla="*/ 1307945 h 2727330"/>
              <a:gd name="connsiteX320" fmla="*/ 69667 w 1808520"/>
              <a:gd name="connsiteY320" fmla="*/ 1456791 h 2727330"/>
              <a:gd name="connsiteX321" fmla="*/ 38592 w 1808520"/>
              <a:gd name="connsiteY321" fmla="*/ 1412734 h 2727330"/>
              <a:gd name="connsiteX322" fmla="*/ 0 w 1808520"/>
              <a:gd name="connsiteY322" fmla="*/ 1363665 h 2727330"/>
              <a:gd name="connsiteX323" fmla="*/ 904260 w 1808520"/>
              <a:gd name="connsiteY323" fmla="*/ 2727330 h 2727330"/>
              <a:gd name="connsiteX324" fmla="*/ 1808520 w 1808520"/>
              <a:gd name="connsiteY324" fmla="*/ 1363665 h 2727330"/>
              <a:gd name="connsiteX325" fmla="*/ 904260 w 1808520"/>
              <a:gd name="connsiteY325" fmla="*/ 0 h 2727330"/>
              <a:gd name="connsiteX326" fmla="*/ 0 w 1808520"/>
              <a:gd name="connsiteY326" fmla="*/ 1363665 h 2727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</a:cxnLst>
            <a:rect l="l" t="t" r="r" b="b"/>
            <a:pathLst>
              <a:path w="1808520" h="2727330">
                <a:moveTo>
                  <a:pt x="1705617" y="1307945"/>
                </a:moveTo>
                <a:lnTo>
                  <a:pt x="1766439" y="1221714"/>
                </a:lnTo>
                <a:lnTo>
                  <a:pt x="1767070" y="1228034"/>
                </a:lnTo>
                <a:cubicBezTo>
                  <a:pt x="1770031" y="1272628"/>
                  <a:pt x="1771548" y="1317876"/>
                  <a:pt x="1771548" y="1363665"/>
                </a:cubicBezTo>
                <a:lnTo>
                  <a:pt x="1770357" y="1399729"/>
                </a:lnTo>
                <a:close/>
                <a:moveTo>
                  <a:pt x="1673260" y="1731604"/>
                </a:moveTo>
                <a:lnTo>
                  <a:pt x="1755528" y="1614968"/>
                </a:lnTo>
                <a:lnTo>
                  <a:pt x="1753928" y="1631010"/>
                </a:lnTo>
                <a:cubicBezTo>
                  <a:pt x="1748151" y="1674188"/>
                  <a:pt x="1741003" y="1716601"/>
                  <a:pt x="1732556" y="1758139"/>
                </a:cubicBezTo>
                <a:lnTo>
                  <a:pt x="1722277" y="1801097"/>
                </a:lnTo>
                <a:close/>
                <a:moveTo>
                  <a:pt x="1673260" y="884286"/>
                </a:moveTo>
                <a:lnTo>
                  <a:pt x="1702035" y="843490"/>
                </a:lnTo>
                <a:lnTo>
                  <a:pt x="1703392" y="847315"/>
                </a:lnTo>
                <a:lnTo>
                  <a:pt x="1732252" y="967922"/>
                </a:lnTo>
                <a:close/>
                <a:moveTo>
                  <a:pt x="1540026" y="1542712"/>
                </a:moveTo>
                <a:lnTo>
                  <a:pt x="1677369" y="1347993"/>
                </a:lnTo>
                <a:lnTo>
                  <a:pt x="1767831" y="1476245"/>
                </a:lnTo>
                <a:lnTo>
                  <a:pt x="1767070" y="1499297"/>
                </a:lnTo>
                <a:lnTo>
                  <a:pt x="1764837" y="1521674"/>
                </a:lnTo>
                <a:lnTo>
                  <a:pt x="1645012" y="1691556"/>
                </a:lnTo>
                <a:close/>
                <a:moveTo>
                  <a:pt x="1540026" y="1073179"/>
                </a:moveTo>
                <a:lnTo>
                  <a:pt x="1645012" y="924333"/>
                </a:lnTo>
                <a:lnTo>
                  <a:pt x="1750049" y="1073250"/>
                </a:lnTo>
                <a:lnTo>
                  <a:pt x="1753928" y="1096320"/>
                </a:lnTo>
                <a:lnTo>
                  <a:pt x="1759438" y="1151544"/>
                </a:lnTo>
                <a:lnTo>
                  <a:pt x="1677369" y="1267897"/>
                </a:lnTo>
                <a:close/>
                <a:moveTo>
                  <a:pt x="1540024" y="1920498"/>
                </a:moveTo>
                <a:lnTo>
                  <a:pt x="1645013" y="1771652"/>
                </a:lnTo>
                <a:lnTo>
                  <a:pt x="1707965" y="1860904"/>
                </a:lnTo>
                <a:lnTo>
                  <a:pt x="1703392" y="1880016"/>
                </a:lnTo>
                <a:lnTo>
                  <a:pt x="1639154" y="2061037"/>
                </a:lnTo>
                <a:close/>
                <a:moveTo>
                  <a:pt x="1540024" y="695393"/>
                </a:moveTo>
                <a:lnTo>
                  <a:pt x="1609724" y="596576"/>
                </a:lnTo>
                <a:lnTo>
                  <a:pt x="1623429" y="621982"/>
                </a:lnTo>
                <a:lnTo>
                  <a:pt x="1683125" y="790204"/>
                </a:lnTo>
                <a:lnTo>
                  <a:pt x="1645013" y="844239"/>
                </a:lnTo>
                <a:close/>
                <a:moveTo>
                  <a:pt x="1406790" y="1731605"/>
                </a:moveTo>
                <a:lnTo>
                  <a:pt x="1511777" y="1582760"/>
                </a:lnTo>
                <a:lnTo>
                  <a:pt x="1616765" y="1731604"/>
                </a:lnTo>
                <a:lnTo>
                  <a:pt x="1511776" y="1880449"/>
                </a:lnTo>
                <a:close/>
                <a:moveTo>
                  <a:pt x="1406790" y="884285"/>
                </a:moveTo>
                <a:lnTo>
                  <a:pt x="1511776" y="735441"/>
                </a:lnTo>
                <a:lnTo>
                  <a:pt x="1616765" y="884287"/>
                </a:lnTo>
                <a:lnTo>
                  <a:pt x="1511778" y="1033131"/>
                </a:lnTo>
                <a:close/>
                <a:moveTo>
                  <a:pt x="1388030" y="2135987"/>
                </a:moveTo>
                <a:lnTo>
                  <a:pt x="1511777" y="1960545"/>
                </a:lnTo>
                <a:lnTo>
                  <a:pt x="1619306" y="2112992"/>
                </a:lnTo>
                <a:lnTo>
                  <a:pt x="1517525" y="2301674"/>
                </a:lnTo>
                <a:lnTo>
                  <a:pt x="1510844" y="2310105"/>
                </a:lnTo>
                <a:close/>
                <a:moveTo>
                  <a:pt x="1388030" y="479904"/>
                </a:moveTo>
                <a:lnTo>
                  <a:pt x="1469258" y="364744"/>
                </a:lnTo>
                <a:lnTo>
                  <a:pt x="1517525" y="425657"/>
                </a:lnTo>
                <a:lnTo>
                  <a:pt x="1585242" y="551191"/>
                </a:lnTo>
                <a:lnTo>
                  <a:pt x="1511777" y="655345"/>
                </a:lnTo>
                <a:close/>
                <a:moveTo>
                  <a:pt x="1374434" y="1307945"/>
                </a:moveTo>
                <a:lnTo>
                  <a:pt x="1511777" y="1113226"/>
                </a:lnTo>
                <a:lnTo>
                  <a:pt x="1649121" y="1307945"/>
                </a:lnTo>
                <a:lnTo>
                  <a:pt x="1511777" y="1502663"/>
                </a:lnTo>
                <a:close/>
                <a:moveTo>
                  <a:pt x="1254796" y="668796"/>
                </a:moveTo>
                <a:lnTo>
                  <a:pt x="1359782" y="519951"/>
                </a:lnTo>
                <a:lnTo>
                  <a:pt x="1483529" y="695393"/>
                </a:lnTo>
                <a:lnTo>
                  <a:pt x="1378543" y="844237"/>
                </a:lnTo>
                <a:close/>
                <a:moveTo>
                  <a:pt x="1254796" y="291012"/>
                </a:moveTo>
                <a:lnTo>
                  <a:pt x="1316583" y="203413"/>
                </a:lnTo>
                <a:lnTo>
                  <a:pt x="1389169" y="263674"/>
                </a:lnTo>
                <a:lnTo>
                  <a:pt x="1439368" y="327025"/>
                </a:lnTo>
                <a:lnTo>
                  <a:pt x="1359783" y="439856"/>
                </a:lnTo>
                <a:close/>
                <a:moveTo>
                  <a:pt x="1254795" y="2324880"/>
                </a:moveTo>
                <a:lnTo>
                  <a:pt x="1359783" y="2176034"/>
                </a:lnTo>
                <a:lnTo>
                  <a:pt x="1480955" y="2347824"/>
                </a:lnTo>
                <a:lnTo>
                  <a:pt x="1389169" y="2463656"/>
                </a:lnTo>
                <a:lnTo>
                  <a:pt x="1366156" y="2482762"/>
                </a:lnTo>
                <a:close/>
                <a:moveTo>
                  <a:pt x="1254795" y="1947094"/>
                </a:moveTo>
                <a:lnTo>
                  <a:pt x="1378543" y="1771652"/>
                </a:lnTo>
                <a:lnTo>
                  <a:pt x="1483529" y="1920497"/>
                </a:lnTo>
                <a:lnTo>
                  <a:pt x="1359782" y="2095938"/>
                </a:lnTo>
                <a:close/>
                <a:moveTo>
                  <a:pt x="1241198" y="1496838"/>
                </a:moveTo>
                <a:lnTo>
                  <a:pt x="1346185" y="1347992"/>
                </a:lnTo>
                <a:lnTo>
                  <a:pt x="1483530" y="1542711"/>
                </a:lnTo>
                <a:lnTo>
                  <a:pt x="1378542" y="1691557"/>
                </a:lnTo>
                <a:close/>
                <a:moveTo>
                  <a:pt x="1241198" y="1119052"/>
                </a:moveTo>
                <a:lnTo>
                  <a:pt x="1378542" y="924333"/>
                </a:lnTo>
                <a:lnTo>
                  <a:pt x="1483530" y="1073180"/>
                </a:lnTo>
                <a:lnTo>
                  <a:pt x="1346185" y="1267897"/>
                </a:lnTo>
                <a:close/>
                <a:moveTo>
                  <a:pt x="1121560" y="2135987"/>
                </a:moveTo>
                <a:lnTo>
                  <a:pt x="1226547" y="1987142"/>
                </a:lnTo>
                <a:lnTo>
                  <a:pt x="1331535" y="2135986"/>
                </a:lnTo>
                <a:lnTo>
                  <a:pt x="1226546" y="2284831"/>
                </a:lnTo>
                <a:close/>
                <a:moveTo>
                  <a:pt x="1121560" y="479904"/>
                </a:moveTo>
                <a:lnTo>
                  <a:pt x="1226547" y="331060"/>
                </a:lnTo>
                <a:lnTo>
                  <a:pt x="1331535" y="479905"/>
                </a:lnTo>
                <a:lnTo>
                  <a:pt x="1226547" y="628749"/>
                </a:lnTo>
                <a:close/>
                <a:moveTo>
                  <a:pt x="1107962" y="1307945"/>
                </a:moveTo>
                <a:lnTo>
                  <a:pt x="1212950" y="1159100"/>
                </a:lnTo>
                <a:lnTo>
                  <a:pt x="1317938" y="1307945"/>
                </a:lnTo>
                <a:lnTo>
                  <a:pt x="1212950" y="1456791"/>
                </a:lnTo>
                <a:close/>
                <a:moveTo>
                  <a:pt x="1101619" y="2542043"/>
                </a:moveTo>
                <a:lnTo>
                  <a:pt x="1226547" y="2364927"/>
                </a:lnTo>
                <a:lnTo>
                  <a:pt x="1330526" y="2512342"/>
                </a:lnTo>
                <a:lnTo>
                  <a:pt x="1241848" y="2585963"/>
                </a:lnTo>
                <a:lnTo>
                  <a:pt x="1163524" y="2629809"/>
                </a:lnTo>
                <a:close/>
                <a:moveTo>
                  <a:pt x="1101619" y="73847"/>
                </a:moveTo>
                <a:lnTo>
                  <a:pt x="1102115" y="73143"/>
                </a:lnTo>
                <a:lnTo>
                  <a:pt x="1162165" y="96760"/>
                </a:lnTo>
                <a:cubicBezTo>
                  <a:pt x="1189322" y="109680"/>
                  <a:pt x="1215908" y="124586"/>
                  <a:pt x="1241848" y="141368"/>
                </a:cubicBezTo>
                <a:lnTo>
                  <a:pt x="1280952" y="173832"/>
                </a:lnTo>
                <a:lnTo>
                  <a:pt x="1226547" y="250964"/>
                </a:lnTo>
                <a:close/>
                <a:moveTo>
                  <a:pt x="1089204" y="1712328"/>
                </a:moveTo>
                <a:lnTo>
                  <a:pt x="1212951" y="1536886"/>
                </a:lnTo>
                <a:lnTo>
                  <a:pt x="1350294" y="1731605"/>
                </a:lnTo>
                <a:lnTo>
                  <a:pt x="1226547" y="1907046"/>
                </a:lnTo>
                <a:close/>
                <a:moveTo>
                  <a:pt x="1089203" y="903563"/>
                </a:moveTo>
                <a:lnTo>
                  <a:pt x="1226547" y="708844"/>
                </a:lnTo>
                <a:lnTo>
                  <a:pt x="1350294" y="884286"/>
                </a:lnTo>
                <a:lnTo>
                  <a:pt x="1212950" y="1079004"/>
                </a:lnTo>
                <a:close/>
                <a:moveTo>
                  <a:pt x="1003716" y="2680844"/>
                </a:moveTo>
                <a:lnTo>
                  <a:pt x="1073370" y="2582092"/>
                </a:lnTo>
                <a:lnTo>
                  <a:pt x="1119422" y="2647381"/>
                </a:lnTo>
                <a:lnTo>
                  <a:pt x="1079049" y="2663259"/>
                </a:lnTo>
                <a:close/>
                <a:moveTo>
                  <a:pt x="968384" y="2353151"/>
                </a:moveTo>
                <a:lnTo>
                  <a:pt x="1093313" y="2176034"/>
                </a:lnTo>
                <a:lnTo>
                  <a:pt x="1198299" y="2324879"/>
                </a:lnTo>
                <a:lnTo>
                  <a:pt x="1073370" y="2501995"/>
                </a:lnTo>
                <a:close/>
                <a:moveTo>
                  <a:pt x="968384" y="262740"/>
                </a:moveTo>
                <a:lnTo>
                  <a:pt x="1073371" y="113895"/>
                </a:lnTo>
                <a:lnTo>
                  <a:pt x="1198300" y="291012"/>
                </a:lnTo>
                <a:lnTo>
                  <a:pt x="1093313" y="439856"/>
                </a:lnTo>
                <a:close/>
                <a:moveTo>
                  <a:pt x="955968" y="1901221"/>
                </a:moveTo>
                <a:lnTo>
                  <a:pt x="1060956" y="1752376"/>
                </a:lnTo>
                <a:lnTo>
                  <a:pt x="1198300" y="1947094"/>
                </a:lnTo>
                <a:lnTo>
                  <a:pt x="1093313" y="2095939"/>
                </a:lnTo>
                <a:close/>
                <a:moveTo>
                  <a:pt x="955968" y="1523434"/>
                </a:moveTo>
                <a:lnTo>
                  <a:pt x="1079715" y="1347992"/>
                </a:lnTo>
                <a:lnTo>
                  <a:pt x="1184702" y="1496838"/>
                </a:lnTo>
                <a:lnTo>
                  <a:pt x="1060956" y="1672280"/>
                </a:lnTo>
                <a:close/>
                <a:moveTo>
                  <a:pt x="955968" y="1092456"/>
                </a:moveTo>
                <a:lnTo>
                  <a:pt x="1060956" y="943610"/>
                </a:lnTo>
                <a:lnTo>
                  <a:pt x="1184702" y="1119052"/>
                </a:lnTo>
                <a:lnTo>
                  <a:pt x="1079714" y="1267897"/>
                </a:lnTo>
                <a:close/>
                <a:moveTo>
                  <a:pt x="955968" y="714671"/>
                </a:moveTo>
                <a:lnTo>
                  <a:pt x="1093313" y="519952"/>
                </a:lnTo>
                <a:lnTo>
                  <a:pt x="1198300" y="668796"/>
                </a:lnTo>
                <a:lnTo>
                  <a:pt x="1060956" y="863516"/>
                </a:lnTo>
                <a:close/>
                <a:moveTo>
                  <a:pt x="835148" y="2542043"/>
                </a:moveTo>
                <a:lnTo>
                  <a:pt x="940136" y="2393199"/>
                </a:lnTo>
                <a:lnTo>
                  <a:pt x="1045123" y="2542043"/>
                </a:lnTo>
                <a:lnTo>
                  <a:pt x="942708" y="2687240"/>
                </a:lnTo>
                <a:lnTo>
                  <a:pt x="937829" y="2687617"/>
                </a:lnTo>
                <a:close/>
                <a:moveTo>
                  <a:pt x="835148" y="73846"/>
                </a:moveTo>
                <a:lnTo>
                  <a:pt x="858562" y="40651"/>
                </a:lnTo>
                <a:lnTo>
                  <a:pt x="904260" y="37121"/>
                </a:lnTo>
                <a:cubicBezTo>
                  <a:pt x="934197" y="37121"/>
                  <a:pt x="963780" y="39441"/>
                  <a:pt x="992935" y="43970"/>
                </a:cubicBezTo>
                <a:lnTo>
                  <a:pt x="1030183" y="52665"/>
                </a:lnTo>
                <a:lnTo>
                  <a:pt x="1045124" y="73847"/>
                </a:lnTo>
                <a:lnTo>
                  <a:pt x="940137" y="222692"/>
                </a:lnTo>
                <a:close/>
                <a:moveTo>
                  <a:pt x="822732" y="1712327"/>
                </a:moveTo>
                <a:lnTo>
                  <a:pt x="927720" y="1563482"/>
                </a:lnTo>
                <a:lnTo>
                  <a:pt x="1032708" y="1712328"/>
                </a:lnTo>
                <a:lnTo>
                  <a:pt x="927720" y="1861173"/>
                </a:lnTo>
                <a:close/>
                <a:moveTo>
                  <a:pt x="822732" y="903564"/>
                </a:moveTo>
                <a:lnTo>
                  <a:pt x="927721" y="754719"/>
                </a:lnTo>
                <a:lnTo>
                  <a:pt x="1032708" y="903564"/>
                </a:lnTo>
                <a:lnTo>
                  <a:pt x="927720" y="1052409"/>
                </a:lnTo>
                <a:close/>
                <a:moveTo>
                  <a:pt x="803973" y="1307946"/>
                </a:moveTo>
                <a:lnTo>
                  <a:pt x="927720" y="1132504"/>
                </a:lnTo>
                <a:lnTo>
                  <a:pt x="1051467" y="1307945"/>
                </a:lnTo>
                <a:lnTo>
                  <a:pt x="927720" y="1483386"/>
                </a:lnTo>
                <a:close/>
                <a:moveTo>
                  <a:pt x="802792" y="2118385"/>
                </a:moveTo>
                <a:lnTo>
                  <a:pt x="927721" y="1941268"/>
                </a:lnTo>
                <a:lnTo>
                  <a:pt x="1065064" y="2135987"/>
                </a:lnTo>
                <a:lnTo>
                  <a:pt x="940136" y="2313104"/>
                </a:lnTo>
                <a:close/>
                <a:moveTo>
                  <a:pt x="802792" y="497506"/>
                </a:moveTo>
                <a:lnTo>
                  <a:pt x="940137" y="302788"/>
                </a:lnTo>
                <a:lnTo>
                  <a:pt x="1065064" y="479904"/>
                </a:lnTo>
                <a:lnTo>
                  <a:pt x="927720" y="674623"/>
                </a:lnTo>
                <a:close/>
                <a:moveTo>
                  <a:pt x="746797" y="2667303"/>
                </a:moveTo>
                <a:lnTo>
                  <a:pt x="806900" y="2582092"/>
                </a:lnTo>
                <a:lnTo>
                  <a:pt x="881945" y="2688486"/>
                </a:lnTo>
                <a:lnTo>
                  <a:pt x="815585" y="2683360"/>
                </a:lnTo>
                <a:close/>
                <a:moveTo>
                  <a:pt x="670738" y="1496838"/>
                </a:moveTo>
                <a:lnTo>
                  <a:pt x="775726" y="1347993"/>
                </a:lnTo>
                <a:lnTo>
                  <a:pt x="899472" y="1523434"/>
                </a:lnTo>
                <a:lnTo>
                  <a:pt x="794484" y="1672279"/>
                </a:lnTo>
                <a:close/>
                <a:moveTo>
                  <a:pt x="670738" y="1119053"/>
                </a:moveTo>
                <a:lnTo>
                  <a:pt x="794485" y="943611"/>
                </a:lnTo>
                <a:lnTo>
                  <a:pt x="899473" y="1092456"/>
                </a:lnTo>
                <a:lnTo>
                  <a:pt x="775726" y="1267898"/>
                </a:lnTo>
                <a:close/>
                <a:moveTo>
                  <a:pt x="669556" y="2307277"/>
                </a:moveTo>
                <a:lnTo>
                  <a:pt x="774544" y="2158433"/>
                </a:lnTo>
                <a:lnTo>
                  <a:pt x="911888" y="2353151"/>
                </a:lnTo>
                <a:lnTo>
                  <a:pt x="806901" y="2501995"/>
                </a:lnTo>
                <a:close/>
                <a:moveTo>
                  <a:pt x="669556" y="1929491"/>
                </a:moveTo>
                <a:lnTo>
                  <a:pt x="794485" y="1752375"/>
                </a:lnTo>
                <a:lnTo>
                  <a:pt x="899473" y="1901220"/>
                </a:lnTo>
                <a:lnTo>
                  <a:pt x="774544" y="2078336"/>
                </a:lnTo>
                <a:close/>
                <a:moveTo>
                  <a:pt x="669556" y="686400"/>
                </a:moveTo>
                <a:lnTo>
                  <a:pt x="774544" y="537554"/>
                </a:lnTo>
                <a:lnTo>
                  <a:pt x="899473" y="714671"/>
                </a:lnTo>
                <a:lnTo>
                  <a:pt x="794485" y="863516"/>
                </a:lnTo>
                <a:close/>
                <a:moveTo>
                  <a:pt x="669556" y="308613"/>
                </a:moveTo>
                <a:lnTo>
                  <a:pt x="806901" y="113894"/>
                </a:lnTo>
                <a:lnTo>
                  <a:pt x="911888" y="262740"/>
                </a:lnTo>
                <a:lnTo>
                  <a:pt x="774544" y="457458"/>
                </a:lnTo>
                <a:close/>
                <a:moveTo>
                  <a:pt x="557160" y="149265"/>
                </a:moveTo>
                <a:lnTo>
                  <a:pt x="566672" y="141368"/>
                </a:lnTo>
                <a:cubicBezTo>
                  <a:pt x="618553" y="107804"/>
                  <a:pt x="673013" y="81743"/>
                  <a:pt x="729471" y="64072"/>
                </a:cubicBezTo>
                <a:lnTo>
                  <a:pt x="765780" y="55596"/>
                </a:lnTo>
                <a:lnTo>
                  <a:pt x="778653" y="73846"/>
                </a:lnTo>
                <a:lnTo>
                  <a:pt x="641309" y="268565"/>
                </a:lnTo>
                <a:close/>
                <a:moveTo>
                  <a:pt x="537503" y="1307946"/>
                </a:moveTo>
                <a:lnTo>
                  <a:pt x="642490" y="1159101"/>
                </a:lnTo>
                <a:lnTo>
                  <a:pt x="747477" y="1307946"/>
                </a:lnTo>
                <a:lnTo>
                  <a:pt x="642490" y="1456791"/>
                </a:lnTo>
                <a:close/>
                <a:moveTo>
                  <a:pt x="536322" y="2118384"/>
                </a:moveTo>
                <a:lnTo>
                  <a:pt x="641309" y="1969539"/>
                </a:lnTo>
                <a:lnTo>
                  <a:pt x="746296" y="2118384"/>
                </a:lnTo>
                <a:lnTo>
                  <a:pt x="641309" y="2267229"/>
                </a:lnTo>
                <a:close/>
                <a:moveTo>
                  <a:pt x="536321" y="497506"/>
                </a:moveTo>
                <a:lnTo>
                  <a:pt x="641309" y="348661"/>
                </a:lnTo>
                <a:lnTo>
                  <a:pt x="746296" y="497506"/>
                </a:lnTo>
                <a:lnTo>
                  <a:pt x="641309" y="646352"/>
                </a:lnTo>
                <a:close/>
                <a:moveTo>
                  <a:pt x="517562" y="1714003"/>
                </a:moveTo>
                <a:lnTo>
                  <a:pt x="642491" y="1536886"/>
                </a:lnTo>
                <a:lnTo>
                  <a:pt x="766237" y="1712327"/>
                </a:lnTo>
                <a:lnTo>
                  <a:pt x="641308" y="1889443"/>
                </a:lnTo>
                <a:close/>
                <a:moveTo>
                  <a:pt x="517562" y="901888"/>
                </a:moveTo>
                <a:lnTo>
                  <a:pt x="641309" y="726447"/>
                </a:lnTo>
                <a:lnTo>
                  <a:pt x="766238" y="903564"/>
                </a:lnTo>
                <a:lnTo>
                  <a:pt x="642490" y="1079005"/>
                </a:lnTo>
                <a:close/>
                <a:moveTo>
                  <a:pt x="507587" y="2536910"/>
                </a:moveTo>
                <a:lnTo>
                  <a:pt x="641309" y="2347326"/>
                </a:lnTo>
                <a:lnTo>
                  <a:pt x="778653" y="2542044"/>
                </a:lnTo>
                <a:lnTo>
                  <a:pt x="701041" y="2652077"/>
                </a:lnTo>
                <a:lnTo>
                  <a:pt x="646355" y="2630570"/>
                </a:lnTo>
                <a:cubicBezTo>
                  <a:pt x="619198" y="2617651"/>
                  <a:pt x="592613" y="2602745"/>
                  <a:pt x="566672" y="2585963"/>
                </a:cubicBezTo>
                <a:close/>
                <a:moveTo>
                  <a:pt x="393975" y="295698"/>
                </a:moveTo>
                <a:lnTo>
                  <a:pt x="419351" y="263674"/>
                </a:lnTo>
                <a:lnTo>
                  <a:pt x="521530" y="178845"/>
                </a:lnTo>
                <a:lnTo>
                  <a:pt x="613061" y="308612"/>
                </a:lnTo>
                <a:lnTo>
                  <a:pt x="508073" y="457458"/>
                </a:lnTo>
                <a:close/>
                <a:moveTo>
                  <a:pt x="384327" y="1902896"/>
                </a:moveTo>
                <a:lnTo>
                  <a:pt x="489315" y="1754050"/>
                </a:lnTo>
                <a:lnTo>
                  <a:pt x="613061" y="1929490"/>
                </a:lnTo>
                <a:lnTo>
                  <a:pt x="508073" y="2078335"/>
                </a:lnTo>
                <a:close/>
                <a:moveTo>
                  <a:pt x="384326" y="1525109"/>
                </a:moveTo>
                <a:lnTo>
                  <a:pt x="509255" y="1347993"/>
                </a:lnTo>
                <a:lnTo>
                  <a:pt x="614243" y="1496838"/>
                </a:lnTo>
                <a:lnTo>
                  <a:pt x="489314" y="1673954"/>
                </a:lnTo>
                <a:close/>
                <a:moveTo>
                  <a:pt x="384326" y="1090781"/>
                </a:moveTo>
                <a:lnTo>
                  <a:pt x="489315" y="941936"/>
                </a:lnTo>
                <a:lnTo>
                  <a:pt x="614243" y="1119052"/>
                </a:lnTo>
                <a:lnTo>
                  <a:pt x="509255" y="1267898"/>
                </a:lnTo>
                <a:close/>
                <a:moveTo>
                  <a:pt x="384326" y="712995"/>
                </a:moveTo>
                <a:lnTo>
                  <a:pt x="508073" y="537554"/>
                </a:lnTo>
                <a:lnTo>
                  <a:pt x="613061" y="686399"/>
                </a:lnTo>
                <a:lnTo>
                  <a:pt x="489314" y="861840"/>
                </a:lnTo>
                <a:close/>
                <a:moveTo>
                  <a:pt x="352389" y="2379152"/>
                </a:moveTo>
                <a:lnTo>
                  <a:pt x="508073" y="2158432"/>
                </a:lnTo>
                <a:lnTo>
                  <a:pt x="613061" y="2307277"/>
                </a:lnTo>
                <a:lnTo>
                  <a:pt x="471956" y="2507329"/>
                </a:lnTo>
                <a:lnTo>
                  <a:pt x="419351" y="2463656"/>
                </a:lnTo>
                <a:close/>
                <a:moveTo>
                  <a:pt x="251092" y="1714002"/>
                </a:moveTo>
                <a:lnTo>
                  <a:pt x="356079" y="1565157"/>
                </a:lnTo>
                <a:lnTo>
                  <a:pt x="461067" y="1714002"/>
                </a:lnTo>
                <a:lnTo>
                  <a:pt x="356079" y="1862847"/>
                </a:lnTo>
                <a:close/>
                <a:moveTo>
                  <a:pt x="251091" y="901888"/>
                </a:moveTo>
                <a:lnTo>
                  <a:pt x="356079" y="753042"/>
                </a:lnTo>
                <a:lnTo>
                  <a:pt x="461067" y="901888"/>
                </a:lnTo>
                <a:lnTo>
                  <a:pt x="356079" y="1050733"/>
                </a:lnTo>
                <a:close/>
                <a:moveTo>
                  <a:pt x="243611" y="513498"/>
                </a:moveTo>
                <a:lnTo>
                  <a:pt x="290995" y="425657"/>
                </a:lnTo>
                <a:lnTo>
                  <a:pt x="364086" y="333417"/>
                </a:lnTo>
                <a:lnTo>
                  <a:pt x="479826" y="497506"/>
                </a:lnTo>
                <a:lnTo>
                  <a:pt x="356078" y="672947"/>
                </a:lnTo>
                <a:close/>
                <a:moveTo>
                  <a:pt x="231150" y="1307946"/>
                </a:moveTo>
                <a:lnTo>
                  <a:pt x="356079" y="1130829"/>
                </a:lnTo>
                <a:lnTo>
                  <a:pt x="481007" y="1307946"/>
                </a:lnTo>
                <a:lnTo>
                  <a:pt x="356079" y="1485062"/>
                </a:lnTo>
                <a:close/>
                <a:moveTo>
                  <a:pt x="209548" y="2150687"/>
                </a:moveTo>
                <a:lnTo>
                  <a:pt x="356079" y="1942944"/>
                </a:lnTo>
                <a:lnTo>
                  <a:pt x="479825" y="2118384"/>
                </a:lnTo>
                <a:lnTo>
                  <a:pt x="322499" y="2341431"/>
                </a:lnTo>
                <a:lnTo>
                  <a:pt x="290995" y="2301674"/>
                </a:lnTo>
                <a:close/>
                <a:moveTo>
                  <a:pt x="141099" y="745949"/>
                </a:moveTo>
                <a:lnTo>
                  <a:pt x="185091" y="621982"/>
                </a:lnTo>
                <a:lnTo>
                  <a:pt x="219129" y="558883"/>
                </a:lnTo>
                <a:lnTo>
                  <a:pt x="327831" y="712995"/>
                </a:lnTo>
                <a:lnTo>
                  <a:pt x="222843" y="861840"/>
                </a:lnTo>
                <a:close/>
                <a:moveTo>
                  <a:pt x="114790" y="1907243"/>
                </a:moveTo>
                <a:lnTo>
                  <a:pt x="222843" y="1754051"/>
                </a:lnTo>
                <a:lnTo>
                  <a:pt x="327831" y="1902896"/>
                </a:lnTo>
                <a:lnTo>
                  <a:pt x="185071" y="2105292"/>
                </a:lnTo>
                <a:close/>
                <a:moveTo>
                  <a:pt x="97916" y="1496838"/>
                </a:moveTo>
                <a:lnTo>
                  <a:pt x="202903" y="1347992"/>
                </a:lnTo>
                <a:lnTo>
                  <a:pt x="327832" y="1525109"/>
                </a:lnTo>
                <a:lnTo>
                  <a:pt x="222843" y="1673954"/>
                </a:lnTo>
                <a:close/>
                <a:moveTo>
                  <a:pt x="97915" y="1119052"/>
                </a:moveTo>
                <a:lnTo>
                  <a:pt x="222843" y="941936"/>
                </a:lnTo>
                <a:lnTo>
                  <a:pt x="327831" y="1090781"/>
                </a:lnTo>
                <a:lnTo>
                  <a:pt x="202903" y="1267897"/>
                </a:lnTo>
                <a:close/>
                <a:moveTo>
                  <a:pt x="59844" y="1065078"/>
                </a:moveTo>
                <a:lnTo>
                  <a:pt x="75964" y="969192"/>
                </a:lnTo>
                <a:cubicBezTo>
                  <a:pt x="84411" y="927654"/>
                  <a:pt x="94156" y="886991"/>
                  <a:pt x="105128" y="847315"/>
                </a:cubicBezTo>
                <a:lnTo>
                  <a:pt x="122190" y="799235"/>
                </a:lnTo>
                <a:lnTo>
                  <a:pt x="194596" y="901888"/>
                </a:lnTo>
                <a:lnTo>
                  <a:pt x="69667" y="1079004"/>
                </a:lnTo>
                <a:close/>
                <a:moveTo>
                  <a:pt x="48233" y="1567275"/>
                </a:moveTo>
                <a:lnTo>
                  <a:pt x="69667" y="1536887"/>
                </a:lnTo>
                <a:lnTo>
                  <a:pt x="194595" y="1714003"/>
                </a:lnTo>
                <a:lnTo>
                  <a:pt x="98129" y="1850768"/>
                </a:lnTo>
                <a:lnTo>
                  <a:pt x="75964" y="1758139"/>
                </a:lnTo>
                <a:cubicBezTo>
                  <a:pt x="67517" y="1716601"/>
                  <a:pt x="60369" y="1674188"/>
                  <a:pt x="54592" y="1631010"/>
                </a:cubicBezTo>
                <a:close/>
                <a:moveTo>
                  <a:pt x="41366" y="1496763"/>
                </a:moveTo>
                <a:lnTo>
                  <a:pt x="41419" y="1496838"/>
                </a:lnTo>
                <a:lnTo>
                  <a:pt x="41371" y="1496907"/>
                </a:lnTo>
                <a:close/>
                <a:moveTo>
                  <a:pt x="36972" y="1363665"/>
                </a:moveTo>
                <a:cubicBezTo>
                  <a:pt x="36972" y="1317876"/>
                  <a:pt x="38489" y="1272628"/>
                  <a:pt x="41450" y="1228034"/>
                </a:cubicBezTo>
                <a:lnTo>
                  <a:pt x="44812" y="1194337"/>
                </a:lnTo>
                <a:lnTo>
                  <a:pt x="69667" y="1159099"/>
                </a:lnTo>
                <a:lnTo>
                  <a:pt x="174656" y="1307945"/>
                </a:lnTo>
                <a:lnTo>
                  <a:pt x="69667" y="1456791"/>
                </a:lnTo>
                <a:lnTo>
                  <a:pt x="38592" y="1412734"/>
                </a:lnTo>
                <a:close/>
                <a:moveTo>
                  <a:pt x="0" y="1363665"/>
                </a:moveTo>
                <a:cubicBezTo>
                  <a:pt x="0" y="2116796"/>
                  <a:pt x="404851" y="2727330"/>
                  <a:pt x="904260" y="2727330"/>
                </a:cubicBezTo>
                <a:cubicBezTo>
                  <a:pt x="1403669" y="2727330"/>
                  <a:pt x="1808520" y="2116796"/>
                  <a:pt x="1808520" y="1363665"/>
                </a:cubicBezTo>
                <a:cubicBezTo>
                  <a:pt x="1808520" y="610534"/>
                  <a:pt x="1403669" y="0"/>
                  <a:pt x="904260" y="0"/>
                </a:cubicBezTo>
                <a:cubicBezTo>
                  <a:pt x="404851" y="0"/>
                  <a:pt x="0" y="610534"/>
                  <a:pt x="0" y="136366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200" dirty="0"/>
          </a:p>
        </p:txBody>
      </p:sp>
      <p:pic>
        <p:nvPicPr>
          <p:cNvPr id="445" name="Graphic 444">
            <a:extLst>
              <a:ext uri="{FF2B5EF4-FFF2-40B4-BE49-F238E27FC236}">
                <a16:creationId xmlns:a16="http://schemas.microsoft.com/office/drawing/2014/main" id="{BF1F1FF6-A485-1AC2-8E9F-7B394AB9B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4683" y="3617039"/>
            <a:ext cx="252714" cy="252714"/>
          </a:xfrm>
          <a:prstGeom prst="rect">
            <a:avLst/>
          </a:prstGeom>
        </p:spPr>
      </p:pic>
      <p:pic>
        <p:nvPicPr>
          <p:cNvPr id="446" name="Graphic 445">
            <a:extLst>
              <a:ext uri="{FF2B5EF4-FFF2-40B4-BE49-F238E27FC236}">
                <a16:creationId xmlns:a16="http://schemas.microsoft.com/office/drawing/2014/main" id="{8D70A4C5-8BC7-7268-0A7B-E78790FF4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37397" y="3608085"/>
            <a:ext cx="261669" cy="261669"/>
          </a:xfrm>
          <a:prstGeom prst="rect">
            <a:avLst/>
          </a:prstGeom>
        </p:spPr>
      </p:pic>
      <p:pic>
        <p:nvPicPr>
          <p:cNvPr id="447" name="Graphic 446">
            <a:extLst>
              <a:ext uri="{FF2B5EF4-FFF2-40B4-BE49-F238E27FC236}">
                <a16:creationId xmlns:a16="http://schemas.microsoft.com/office/drawing/2014/main" id="{57D74D87-6629-DEC9-0093-C44E142CB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9322" y="3617039"/>
            <a:ext cx="252714" cy="252714"/>
          </a:xfrm>
          <a:prstGeom prst="rect">
            <a:avLst/>
          </a:prstGeom>
        </p:spPr>
      </p:pic>
      <p:pic>
        <p:nvPicPr>
          <p:cNvPr id="448" name="Graphic 447">
            <a:extLst>
              <a:ext uri="{FF2B5EF4-FFF2-40B4-BE49-F238E27FC236}">
                <a16:creationId xmlns:a16="http://schemas.microsoft.com/office/drawing/2014/main" id="{EE5F8CFC-1E8A-0EE4-60F2-D23CDA00A7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84683" y="3380146"/>
            <a:ext cx="261669" cy="261669"/>
          </a:xfrm>
          <a:prstGeom prst="rect">
            <a:avLst/>
          </a:prstGeom>
        </p:spPr>
      </p:pic>
      <p:pic>
        <p:nvPicPr>
          <p:cNvPr id="449" name="Graphic 448">
            <a:extLst>
              <a:ext uri="{FF2B5EF4-FFF2-40B4-BE49-F238E27FC236}">
                <a16:creationId xmlns:a16="http://schemas.microsoft.com/office/drawing/2014/main" id="{4B02A022-8F60-843E-93E6-41F3B5FF2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6352" y="3388355"/>
            <a:ext cx="252714" cy="252714"/>
          </a:xfrm>
          <a:prstGeom prst="rect">
            <a:avLst/>
          </a:prstGeom>
        </p:spPr>
      </p:pic>
      <p:pic>
        <p:nvPicPr>
          <p:cNvPr id="450" name="Graphic 449">
            <a:extLst>
              <a:ext uri="{FF2B5EF4-FFF2-40B4-BE49-F238E27FC236}">
                <a16:creationId xmlns:a16="http://schemas.microsoft.com/office/drawing/2014/main" id="{6F0153E2-FF71-BBE2-EA3C-0AFCCCDB52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2637" y="3374983"/>
            <a:ext cx="261669" cy="261669"/>
          </a:xfrm>
          <a:prstGeom prst="rect">
            <a:avLst/>
          </a:prstGeom>
        </p:spPr>
      </p:pic>
      <p:pic>
        <p:nvPicPr>
          <p:cNvPr id="451" name="Graphic 450">
            <a:extLst>
              <a:ext uri="{FF2B5EF4-FFF2-40B4-BE49-F238E27FC236}">
                <a16:creationId xmlns:a16="http://schemas.microsoft.com/office/drawing/2014/main" id="{15ECF44F-B268-E34B-3B7F-A2EFFBF24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9738" y="3135178"/>
            <a:ext cx="252714" cy="252714"/>
          </a:xfrm>
          <a:prstGeom prst="rect">
            <a:avLst/>
          </a:prstGeom>
        </p:spPr>
      </p:pic>
      <p:pic>
        <p:nvPicPr>
          <p:cNvPr id="452" name="Graphic 451">
            <a:extLst>
              <a:ext uri="{FF2B5EF4-FFF2-40B4-BE49-F238E27FC236}">
                <a16:creationId xmlns:a16="http://schemas.microsoft.com/office/drawing/2014/main" id="{FC3FA3BE-AE9C-CF73-3795-4C01D61CE3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32453" y="3126223"/>
            <a:ext cx="261669" cy="261669"/>
          </a:xfrm>
          <a:prstGeom prst="rect">
            <a:avLst/>
          </a:prstGeom>
        </p:spPr>
      </p:pic>
      <p:pic>
        <p:nvPicPr>
          <p:cNvPr id="453" name="Graphic 452">
            <a:extLst>
              <a:ext uri="{FF2B5EF4-FFF2-40B4-BE49-F238E27FC236}">
                <a16:creationId xmlns:a16="http://schemas.microsoft.com/office/drawing/2014/main" id="{A271A645-E905-E7B5-A09E-D70334D0F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378" y="3135177"/>
            <a:ext cx="252714" cy="252714"/>
          </a:xfrm>
          <a:prstGeom prst="rect">
            <a:avLst/>
          </a:prstGeom>
        </p:spPr>
      </p:pic>
      <p:sp>
        <p:nvSpPr>
          <p:cNvPr id="455" name="Freeform: Shape 454">
            <a:extLst>
              <a:ext uri="{FF2B5EF4-FFF2-40B4-BE49-F238E27FC236}">
                <a16:creationId xmlns:a16="http://schemas.microsoft.com/office/drawing/2014/main" id="{6468D7B2-8902-CF0F-38B6-6B8BFA8620EF}"/>
              </a:ext>
            </a:extLst>
          </p:cNvPr>
          <p:cNvSpPr/>
          <p:nvPr/>
        </p:nvSpPr>
        <p:spPr>
          <a:xfrm>
            <a:off x="2752194" y="3311339"/>
            <a:ext cx="445014" cy="164190"/>
          </a:xfrm>
          <a:custGeom>
            <a:avLst/>
            <a:gdLst>
              <a:gd name="connsiteX0" fmla="*/ 678180 w 681550"/>
              <a:gd name="connsiteY0" fmla="*/ 0 h 251460"/>
              <a:gd name="connsiteX1" fmla="*/ 579120 w 681550"/>
              <a:gd name="connsiteY1" fmla="*/ 182880 h 251460"/>
              <a:gd name="connsiteX2" fmla="*/ 0 w 681550"/>
              <a:gd name="connsiteY2" fmla="*/ 25146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1550" h="251460">
                <a:moveTo>
                  <a:pt x="678180" y="0"/>
                </a:moveTo>
                <a:cubicBezTo>
                  <a:pt x="685165" y="70485"/>
                  <a:pt x="692150" y="140970"/>
                  <a:pt x="579120" y="182880"/>
                </a:cubicBezTo>
                <a:cubicBezTo>
                  <a:pt x="466090" y="224790"/>
                  <a:pt x="233045" y="238125"/>
                  <a:pt x="0" y="251460"/>
                </a:cubicBezTo>
              </a:path>
            </a:pathLst>
          </a:custGeom>
          <a:ln w="6350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1200"/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55F7499E-F1A7-FB0E-D22D-8F8F30E1F447}"/>
              </a:ext>
            </a:extLst>
          </p:cNvPr>
          <p:cNvSpPr txBox="1"/>
          <p:nvPr/>
        </p:nvSpPr>
        <p:spPr>
          <a:xfrm>
            <a:off x="2869096" y="2880028"/>
            <a:ext cx="88501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Moisture Absorber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BECA6510-6C91-1068-E022-3BBE602D6D5F}"/>
              </a:ext>
            </a:extLst>
          </p:cNvPr>
          <p:cNvSpPr txBox="1"/>
          <p:nvPr/>
        </p:nvSpPr>
        <p:spPr>
          <a:xfrm>
            <a:off x="3821507" y="6009120"/>
            <a:ext cx="1945316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Influence of Direct Sunlight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2" name="Rectangle: Rounded Corners 471">
            <a:extLst>
              <a:ext uri="{FF2B5EF4-FFF2-40B4-BE49-F238E27FC236}">
                <a16:creationId xmlns:a16="http://schemas.microsoft.com/office/drawing/2014/main" id="{38163977-DFF5-4043-C489-C929099F6800}"/>
              </a:ext>
            </a:extLst>
          </p:cNvPr>
          <p:cNvSpPr/>
          <p:nvPr/>
        </p:nvSpPr>
        <p:spPr>
          <a:xfrm>
            <a:off x="9471801" y="5023962"/>
            <a:ext cx="1041521" cy="2048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Compressor</a:t>
            </a:r>
          </a:p>
        </p:txBody>
      </p:sp>
      <p:sp>
        <p:nvSpPr>
          <p:cNvPr id="473" name="Arrow: Bent 472">
            <a:extLst>
              <a:ext uri="{FF2B5EF4-FFF2-40B4-BE49-F238E27FC236}">
                <a16:creationId xmlns:a16="http://schemas.microsoft.com/office/drawing/2014/main" id="{2CDAE815-980D-CC1F-37CF-8742234E607A}"/>
              </a:ext>
            </a:extLst>
          </p:cNvPr>
          <p:cNvSpPr/>
          <p:nvPr/>
        </p:nvSpPr>
        <p:spPr>
          <a:xfrm flipH="1">
            <a:off x="10125689" y="3790712"/>
            <a:ext cx="511287" cy="345356"/>
          </a:xfrm>
          <a:prstGeom prst="bentArrow">
            <a:avLst>
              <a:gd name="adj1" fmla="val 33808"/>
              <a:gd name="adj2" fmla="val 36489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2E76C685-FC1B-2A41-CD97-FD123407E17F}"/>
              </a:ext>
            </a:extLst>
          </p:cNvPr>
          <p:cNvSpPr txBox="1"/>
          <p:nvPr/>
        </p:nvSpPr>
        <p:spPr>
          <a:xfrm>
            <a:off x="2869599" y="2478844"/>
            <a:ext cx="88501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Intake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050250F6-25F4-0938-67A8-C38D5A0ECAFD}"/>
              </a:ext>
            </a:extLst>
          </p:cNvPr>
          <p:cNvSpPr txBox="1"/>
          <p:nvPr/>
        </p:nvSpPr>
        <p:spPr>
          <a:xfrm>
            <a:off x="10191512" y="4472826"/>
            <a:ext cx="750153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836682E2-085F-23B4-3D92-66258D97B020}"/>
              </a:ext>
            </a:extLst>
          </p:cNvPr>
          <p:cNvSpPr txBox="1"/>
          <p:nvPr/>
        </p:nvSpPr>
        <p:spPr>
          <a:xfrm>
            <a:off x="1176139" y="5978167"/>
            <a:ext cx="2262095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and Airflow Control Stage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0" name="Graphic 479">
            <a:extLst>
              <a:ext uri="{FF2B5EF4-FFF2-40B4-BE49-F238E27FC236}">
                <a16:creationId xmlns:a16="http://schemas.microsoft.com/office/drawing/2014/main" id="{473A01FB-D81F-9B98-3128-D2B057B2B4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28209" y="4589198"/>
            <a:ext cx="918733" cy="461665"/>
          </a:xfrm>
          <a:prstGeom prst="rect">
            <a:avLst/>
          </a:prstGeom>
        </p:spPr>
      </p:pic>
      <p:pic>
        <p:nvPicPr>
          <p:cNvPr id="481" name="Graphic 480">
            <a:extLst>
              <a:ext uri="{FF2B5EF4-FFF2-40B4-BE49-F238E27FC236}">
                <a16:creationId xmlns:a16="http://schemas.microsoft.com/office/drawing/2014/main" id="{87C83435-18E2-02C9-7844-9C10DE0E14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07187" y="4223456"/>
            <a:ext cx="385553" cy="385553"/>
          </a:xfrm>
          <a:prstGeom prst="rect">
            <a:avLst/>
          </a:prstGeom>
        </p:spPr>
      </p:pic>
      <p:sp>
        <p:nvSpPr>
          <p:cNvPr id="482" name="TextBox 481">
            <a:extLst>
              <a:ext uri="{FF2B5EF4-FFF2-40B4-BE49-F238E27FC236}">
                <a16:creationId xmlns:a16="http://schemas.microsoft.com/office/drawing/2014/main" id="{5C21FDCC-D8B0-6E57-4869-493F95712EC5}"/>
              </a:ext>
            </a:extLst>
          </p:cNvPr>
          <p:cNvSpPr txBox="1"/>
          <p:nvPr/>
        </p:nvSpPr>
        <p:spPr>
          <a:xfrm>
            <a:off x="2611816" y="5058994"/>
            <a:ext cx="788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Warm Air</a:t>
            </a:r>
            <a:endParaRPr lang="en-IN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83" name="Graphic 482">
            <a:extLst>
              <a:ext uri="{FF2B5EF4-FFF2-40B4-BE49-F238E27FC236}">
                <a16:creationId xmlns:a16="http://schemas.microsoft.com/office/drawing/2014/main" id="{AAB87B1D-C03F-58FD-3344-BF66F6CBC7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2233613" y="952162"/>
            <a:ext cx="1553047" cy="1110185"/>
          </a:xfrm>
          <a:prstGeom prst="rect">
            <a:avLst/>
          </a:prstGeom>
        </p:spPr>
      </p:pic>
      <p:sp>
        <p:nvSpPr>
          <p:cNvPr id="497" name="TextBox 496">
            <a:extLst>
              <a:ext uri="{FF2B5EF4-FFF2-40B4-BE49-F238E27FC236}">
                <a16:creationId xmlns:a16="http://schemas.microsoft.com/office/drawing/2014/main" id="{442D29F5-8E9F-3772-2651-1DF53FF42BEF}"/>
              </a:ext>
            </a:extLst>
          </p:cNvPr>
          <p:cNvSpPr txBox="1"/>
          <p:nvPr/>
        </p:nvSpPr>
        <p:spPr>
          <a:xfrm>
            <a:off x="2723627" y="2033764"/>
            <a:ext cx="827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1ED93AB1-2537-7487-B267-532DB40A581E}"/>
              </a:ext>
            </a:extLst>
          </p:cNvPr>
          <p:cNvGrpSpPr/>
          <p:nvPr/>
        </p:nvGrpSpPr>
        <p:grpSpPr>
          <a:xfrm>
            <a:off x="22125" y="1987876"/>
            <a:ext cx="1756611" cy="1220883"/>
            <a:chOff x="-338214" y="2340948"/>
            <a:chExt cx="2688022" cy="18682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0" name="TextBox 489">
                  <a:extLst>
                    <a:ext uri="{FF2B5EF4-FFF2-40B4-BE49-F238E27FC236}">
                      <a16:creationId xmlns:a16="http://schemas.microsoft.com/office/drawing/2014/main" id="{D7B9A5FE-EA32-5BB8-AAEB-618856A88BAD}"/>
                    </a:ext>
                  </a:extLst>
                </p:cNvPr>
                <p:cNvSpPr txBox="1"/>
                <p:nvPr/>
              </p:nvSpPr>
              <p:spPr>
                <a:xfrm>
                  <a:off x="-170787" y="2340948"/>
                  <a:ext cx="1952287" cy="1008856"/>
                </a:xfrm>
                <a:prstGeom prst="rect">
                  <a:avLst/>
                </a:prstGeom>
                <a:solidFill>
                  <a:srgbClr val="FF0000">
                    <a:alpha val="70000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,…,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,…,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⋮      ⋮   …    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,…,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𝑀𝑁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IN" sz="1000" dirty="0"/>
                </a:p>
              </p:txBody>
            </p:sp>
          </mc:Choice>
          <mc:Fallback xmlns="">
            <p:sp>
              <p:nvSpPr>
                <p:cNvPr id="490" name="TextBox 489">
                  <a:extLst>
                    <a:ext uri="{FF2B5EF4-FFF2-40B4-BE49-F238E27FC236}">
                      <a16:creationId xmlns:a16="http://schemas.microsoft.com/office/drawing/2014/main" id="{D7B9A5FE-EA32-5BB8-AAEB-618856A88B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0787" y="2340948"/>
                  <a:ext cx="1952287" cy="100885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97FDFD48-4A42-00C0-FD0B-E71C2A354F0F}"/>
                    </a:ext>
                  </a:extLst>
                </p:cNvPr>
                <p:cNvSpPr txBox="1"/>
                <p:nvPr/>
              </p:nvSpPr>
              <p:spPr>
                <a:xfrm>
                  <a:off x="52745" y="2525101"/>
                  <a:ext cx="1948199" cy="1029369"/>
                </a:xfrm>
                <a:prstGeom prst="rect">
                  <a:avLst/>
                </a:prstGeom>
                <a:solidFill>
                  <a:srgbClr val="00B050">
                    <a:alpha val="70000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,…,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,…,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⋮      ⋮   …    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,…,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𝑀𝑁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IN" sz="1000" dirty="0"/>
                </a:p>
              </p:txBody>
            </p:sp>
          </mc:Choice>
          <mc:Fallback xmlns="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97FDFD48-4A42-00C0-FD0B-E71C2A354F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45" y="2525101"/>
                  <a:ext cx="1948199" cy="102936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2" name="TextBox 491">
                  <a:extLst>
                    <a:ext uri="{FF2B5EF4-FFF2-40B4-BE49-F238E27FC236}">
                      <a16:creationId xmlns:a16="http://schemas.microsoft.com/office/drawing/2014/main" id="{A30BA545-2C2F-EB1F-7B3E-39DA3E7F6A62}"/>
                    </a:ext>
                  </a:extLst>
                </p:cNvPr>
                <p:cNvSpPr txBox="1"/>
                <p:nvPr/>
              </p:nvSpPr>
              <p:spPr>
                <a:xfrm>
                  <a:off x="329391" y="2721607"/>
                  <a:ext cx="1836278" cy="1046829"/>
                </a:xfrm>
                <a:prstGeom prst="rect">
                  <a:avLst/>
                </a:prstGeom>
                <a:solidFill>
                  <a:srgbClr val="00B0F0">
                    <a:alpha val="70000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,…,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,…,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⋮      ⋮   …    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,…,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𝑀𝑁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IN" sz="1000" dirty="0"/>
                </a:p>
              </p:txBody>
            </p:sp>
          </mc:Choice>
          <mc:Fallback xmlns="">
            <p:sp>
              <p:nvSpPr>
                <p:cNvPr id="492" name="TextBox 491">
                  <a:extLst>
                    <a:ext uri="{FF2B5EF4-FFF2-40B4-BE49-F238E27FC236}">
                      <a16:creationId xmlns:a16="http://schemas.microsoft.com/office/drawing/2014/main" id="{A30BA545-2C2F-EB1F-7B3E-39DA3E7F6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91" y="2721607"/>
                  <a:ext cx="1836278" cy="104682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845D5F8E-A3E7-6C64-848A-EDB39DF88489}"/>
                </a:ext>
              </a:extLst>
            </p:cNvPr>
            <p:cNvSpPr txBox="1"/>
            <p:nvPr/>
          </p:nvSpPr>
          <p:spPr>
            <a:xfrm>
              <a:off x="-338214" y="3785310"/>
              <a:ext cx="2688022" cy="423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Encoded RGB Matrices</a:t>
              </a:r>
              <a:endParaRPr lang="en-IN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06" name="Freeform: Shape 505">
            <a:extLst>
              <a:ext uri="{FF2B5EF4-FFF2-40B4-BE49-F238E27FC236}">
                <a16:creationId xmlns:a16="http://schemas.microsoft.com/office/drawing/2014/main" id="{12D434F8-5130-33ED-6229-AC90CD0E3EEC}"/>
              </a:ext>
            </a:extLst>
          </p:cNvPr>
          <p:cNvSpPr/>
          <p:nvPr/>
        </p:nvSpPr>
        <p:spPr>
          <a:xfrm>
            <a:off x="707788" y="1457608"/>
            <a:ext cx="1438564" cy="470780"/>
          </a:xfrm>
          <a:custGeom>
            <a:avLst/>
            <a:gdLst>
              <a:gd name="csX0" fmla="*/ 950614 w 950614"/>
              <a:gd name="csY0" fmla="*/ 65994 h 826485"/>
              <a:gd name="csX1" fmla="*/ 398353 w 950614"/>
              <a:gd name="csY1" fmla="*/ 11673 h 826485"/>
              <a:gd name="csX2" fmla="*/ 135802 w 950614"/>
              <a:gd name="csY2" fmla="*/ 265170 h 826485"/>
              <a:gd name="csX3" fmla="*/ 0 w 950614"/>
              <a:gd name="csY3" fmla="*/ 826485 h 82648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950614" h="826485">
                <a:moveTo>
                  <a:pt x="950614" y="65994"/>
                </a:moveTo>
                <a:cubicBezTo>
                  <a:pt x="742384" y="22235"/>
                  <a:pt x="534155" y="-21523"/>
                  <a:pt x="398353" y="11673"/>
                </a:cubicBezTo>
                <a:cubicBezTo>
                  <a:pt x="262551" y="44869"/>
                  <a:pt x="202194" y="129368"/>
                  <a:pt x="135802" y="265170"/>
                </a:cubicBezTo>
                <a:cubicBezTo>
                  <a:pt x="69410" y="400972"/>
                  <a:pt x="34705" y="613728"/>
                  <a:pt x="0" y="826485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00DC6670-577C-9795-0E13-A0C7C488A2BE}"/>
              </a:ext>
            </a:extLst>
          </p:cNvPr>
          <p:cNvGrpSpPr/>
          <p:nvPr/>
        </p:nvGrpSpPr>
        <p:grpSpPr>
          <a:xfrm>
            <a:off x="299509" y="3574126"/>
            <a:ext cx="1236333" cy="1236333"/>
            <a:chOff x="201062" y="3481541"/>
            <a:chExt cx="1236333" cy="1236333"/>
          </a:xfrm>
        </p:grpSpPr>
        <p:pic>
          <p:nvPicPr>
            <p:cNvPr id="503" name="Graphic 502">
              <a:extLst>
                <a:ext uri="{FF2B5EF4-FFF2-40B4-BE49-F238E27FC236}">
                  <a16:creationId xmlns:a16="http://schemas.microsoft.com/office/drawing/2014/main" id="{2D06EAEB-A5EA-6DC7-1212-FF11C98FF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01062" y="3481541"/>
              <a:ext cx="1236333" cy="1236333"/>
            </a:xfrm>
            <a:prstGeom prst="rect">
              <a:avLst/>
            </a:prstGeom>
          </p:spPr>
        </p:pic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6B963015-5633-23E5-5B39-2A4952995CFB}"/>
                </a:ext>
              </a:extLst>
            </p:cNvPr>
            <p:cNvSpPr txBox="1"/>
            <p:nvPr/>
          </p:nvSpPr>
          <p:spPr>
            <a:xfrm>
              <a:off x="431903" y="3914471"/>
              <a:ext cx="742511" cy="338554"/>
            </a:xfrm>
            <a:prstGeom prst="rect">
              <a:avLst/>
            </a:prstGeom>
            <a:solidFill>
              <a:srgbClr val="00C1DE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  <a:endPara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10" name="Freeform: Shape 509">
            <a:extLst>
              <a:ext uri="{FF2B5EF4-FFF2-40B4-BE49-F238E27FC236}">
                <a16:creationId xmlns:a16="http://schemas.microsoft.com/office/drawing/2014/main" id="{062E329A-59FE-5AA4-BC8C-E3BBE3B909D6}"/>
              </a:ext>
            </a:extLst>
          </p:cNvPr>
          <p:cNvSpPr/>
          <p:nvPr/>
        </p:nvSpPr>
        <p:spPr>
          <a:xfrm flipH="1">
            <a:off x="821395" y="3219870"/>
            <a:ext cx="99470" cy="443620"/>
          </a:xfrm>
          <a:custGeom>
            <a:avLst/>
            <a:gdLst>
              <a:gd name="csX0" fmla="*/ 414541 w 414541"/>
              <a:gd name="csY0" fmla="*/ 0 h 443620"/>
              <a:gd name="csX1" fmla="*/ 25242 w 414541"/>
              <a:gd name="csY1" fmla="*/ 81482 h 443620"/>
              <a:gd name="csX2" fmla="*/ 70509 w 414541"/>
              <a:gd name="csY2" fmla="*/ 443620 h 4436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414541" h="443620">
                <a:moveTo>
                  <a:pt x="414541" y="0"/>
                </a:moveTo>
                <a:cubicBezTo>
                  <a:pt x="248561" y="3772"/>
                  <a:pt x="82581" y="7545"/>
                  <a:pt x="25242" y="81482"/>
                </a:cubicBezTo>
                <a:cubicBezTo>
                  <a:pt x="-32097" y="155419"/>
                  <a:pt x="19206" y="299519"/>
                  <a:pt x="70509" y="443620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1" name="Freeform: Shape 510">
            <a:extLst>
              <a:ext uri="{FF2B5EF4-FFF2-40B4-BE49-F238E27FC236}">
                <a16:creationId xmlns:a16="http://schemas.microsoft.com/office/drawing/2014/main" id="{06FC84E7-C506-035E-4672-2D12F5E7C623}"/>
              </a:ext>
            </a:extLst>
          </p:cNvPr>
          <p:cNvSpPr/>
          <p:nvPr/>
        </p:nvSpPr>
        <p:spPr>
          <a:xfrm>
            <a:off x="218145" y="4383214"/>
            <a:ext cx="166957" cy="764030"/>
          </a:xfrm>
          <a:custGeom>
            <a:avLst/>
            <a:gdLst>
              <a:gd name="csX0" fmla="*/ 414541 w 414541"/>
              <a:gd name="csY0" fmla="*/ 0 h 443620"/>
              <a:gd name="csX1" fmla="*/ 25242 w 414541"/>
              <a:gd name="csY1" fmla="*/ 81482 h 443620"/>
              <a:gd name="csX2" fmla="*/ 70509 w 414541"/>
              <a:gd name="csY2" fmla="*/ 443620 h 4436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414541" h="443620">
                <a:moveTo>
                  <a:pt x="414541" y="0"/>
                </a:moveTo>
                <a:cubicBezTo>
                  <a:pt x="248561" y="3772"/>
                  <a:pt x="82581" y="7545"/>
                  <a:pt x="25242" y="81482"/>
                </a:cubicBezTo>
                <a:cubicBezTo>
                  <a:pt x="-32097" y="155419"/>
                  <a:pt x="19206" y="299519"/>
                  <a:pt x="70509" y="443620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3" name="Freeform: Shape 512">
            <a:extLst>
              <a:ext uri="{FF2B5EF4-FFF2-40B4-BE49-F238E27FC236}">
                <a16:creationId xmlns:a16="http://schemas.microsoft.com/office/drawing/2014/main" id="{47674B9B-6F68-7E87-E302-9953DD180018}"/>
              </a:ext>
            </a:extLst>
          </p:cNvPr>
          <p:cNvSpPr/>
          <p:nvPr/>
        </p:nvSpPr>
        <p:spPr>
          <a:xfrm>
            <a:off x="277615" y="5410896"/>
            <a:ext cx="827285" cy="510773"/>
          </a:xfrm>
          <a:custGeom>
            <a:avLst/>
            <a:gdLst>
              <a:gd name="csX0" fmla="*/ 1785 w 827285"/>
              <a:gd name="csY0" fmla="*/ 227904 h 510773"/>
              <a:gd name="csX1" fmla="*/ 84335 w 827285"/>
              <a:gd name="csY1" fmla="*/ 500954 h 510773"/>
              <a:gd name="csX2" fmla="*/ 547885 w 827285"/>
              <a:gd name="csY2" fmla="*/ 412054 h 510773"/>
              <a:gd name="csX3" fmla="*/ 592335 w 827285"/>
              <a:gd name="csY3" fmla="*/ 50104 h 510773"/>
              <a:gd name="csX4" fmla="*/ 827285 w 827285"/>
              <a:gd name="csY4" fmla="*/ 12004 h 5107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827285" h="510773">
                <a:moveTo>
                  <a:pt x="1785" y="227904"/>
                </a:moveTo>
                <a:cubicBezTo>
                  <a:pt x="-2449" y="349083"/>
                  <a:pt x="-6682" y="470262"/>
                  <a:pt x="84335" y="500954"/>
                </a:cubicBezTo>
                <a:cubicBezTo>
                  <a:pt x="175352" y="531646"/>
                  <a:pt x="463218" y="487196"/>
                  <a:pt x="547885" y="412054"/>
                </a:cubicBezTo>
                <a:cubicBezTo>
                  <a:pt x="632552" y="336912"/>
                  <a:pt x="545768" y="116779"/>
                  <a:pt x="592335" y="50104"/>
                </a:cubicBezTo>
                <a:cubicBezTo>
                  <a:pt x="638902" y="-16571"/>
                  <a:pt x="733093" y="-2284"/>
                  <a:pt x="827285" y="12004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D88D5FD1-21CB-EA93-3AD7-9CC6CCF76CE8}"/>
              </a:ext>
            </a:extLst>
          </p:cNvPr>
          <p:cNvGrpSpPr/>
          <p:nvPr/>
        </p:nvGrpSpPr>
        <p:grpSpPr>
          <a:xfrm flipV="1">
            <a:off x="1049317" y="5380244"/>
            <a:ext cx="317630" cy="70444"/>
            <a:chOff x="3018949" y="2081689"/>
            <a:chExt cx="4874101" cy="472440"/>
          </a:xfrm>
          <a:solidFill>
            <a:schemeClr val="accent2">
              <a:lumMod val="75000"/>
            </a:schemeClr>
          </a:solidFill>
        </p:grpSpPr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D4A0224B-6E02-0E9B-A939-3CAB0B1BB297}"/>
                </a:ext>
              </a:extLst>
            </p:cNvPr>
            <p:cNvSpPr/>
            <p:nvPr/>
          </p:nvSpPr>
          <p:spPr>
            <a:xfrm>
              <a:off x="3114199" y="2081689"/>
              <a:ext cx="4778851" cy="472440"/>
            </a:xfrm>
            <a:custGeom>
              <a:avLst/>
              <a:gdLst>
                <a:gd name="connsiteX0" fmla="*/ 0 w 4778851"/>
                <a:gd name="connsiteY0" fmla="*/ 0 h 472440"/>
                <a:gd name="connsiteX1" fmla="*/ 4683601 w 4778851"/>
                <a:gd name="connsiteY1" fmla="*/ 0 h 472440"/>
                <a:gd name="connsiteX2" fmla="*/ 4778851 w 4778851"/>
                <a:gd name="connsiteY2" fmla="*/ 236220 h 472440"/>
                <a:gd name="connsiteX3" fmla="*/ 4683601 w 4778851"/>
                <a:gd name="connsiteY3" fmla="*/ 472440 h 472440"/>
                <a:gd name="connsiteX4" fmla="*/ 0 w 4778851"/>
                <a:gd name="connsiteY4" fmla="*/ 472440 h 47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8851" h="472440">
                  <a:moveTo>
                    <a:pt x="0" y="0"/>
                  </a:moveTo>
                  <a:lnTo>
                    <a:pt x="4683601" y="0"/>
                  </a:lnTo>
                  <a:cubicBezTo>
                    <a:pt x="4736206" y="0"/>
                    <a:pt x="4778851" y="105759"/>
                    <a:pt x="4778851" y="236220"/>
                  </a:cubicBezTo>
                  <a:cubicBezTo>
                    <a:pt x="4778851" y="366681"/>
                    <a:pt x="4736206" y="472440"/>
                    <a:pt x="4683601" y="472440"/>
                  </a:cubicBezTo>
                  <a:lnTo>
                    <a:pt x="0" y="47244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200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D871189E-AE83-5EE3-B54A-E3FBF4B8AA1E}"/>
                </a:ext>
              </a:extLst>
            </p:cNvPr>
            <p:cNvSpPr/>
            <p:nvPr/>
          </p:nvSpPr>
          <p:spPr>
            <a:xfrm>
              <a:off x="3018949" y="2081689"/>
              <a:ext cx="190500" cy="472440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</p:grpSp>
      <p:sp>
        <p:nvSpPr>
          <p:cNvPr id="517" name="TextBox 516">
            <a:extLst>
              <a:ext uri="{FF2B5EF4-FFF2-40B4-BE49-F238E27FC236}">
                <a16:creationId xmlns:a16="http://schemas.microsoft.com/office/drawing/2014/main" id="{E8E43F18-BFE4-D858-7DDE-780837BF83B0}"/>
              </a:ext>
            </a:extLst>
          </p:cNvPr>
          <p:cNvSpPr txBox="1"/>
          <p:nvPr/>
        </p:nvSpPr>
        <p:spPr>
          <a:xfrm>
            <a:off x="90447" y="5187790"/>
            <a:ext cx="680448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LASER Driver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8" name="TextBox 517">
            <a:extLst>
              <a:ext uri="{FF2B5EF4-FFF2-40B4-BE49-F238E27FC236}">
                <a16:creationId xmlns:a16="http://schemas.microsoft.com/office/drawing/2014/main" id="{FD2B3E2E-9221-3D98-90A2-26865D4F9235}"/>
              </a:ext>
            </a:extLst>
          </p:cNvPr>
          <p:cNvSpPr txBox="1"/>
          <p:nvPr/>
        </p:nvSpPr>
        <p:spPr>
          <a:xfrm>
            <a:off x="191505" y="4628425"/>
            <a:ext cx="1359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QAM Modulator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9" name="TextBox 518">
            <a:extLst>
              <a:ext uri="{FF2B5EF4-FFF2-40B4-BE49-F238E27FC236}">
                <a16:creationId xmlns:a16="http://schemas.microsoft.com/office/drawing/2014/main" id="{A8E27FDA-5F01-15FF-604D-D16FDE202078}"/>
              </a:ext>
            </a:extLst>
          </p:cNvPr>
          <p:cNvSpPr txBox="1"/>
          <p:nvPr/>
        </p:nvSpPr>
        <p:spPr>
          <a:xfrm>
            <a:off x="1882342" y="4745858"/>
            <a:ext cx="690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Heater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80922736-373E-C4BB-5836-6FB49C2021E4}"/>
              </a:ext>
            </a:extLst>
          </p:cNvPr>
          <p:cNvSpPr txBox="1"/>
          <p:nvPr/>
        </p:nvSpPr>
        <p:spPr>
          <a:xfrm>
            <a:off x="9148545" y="3776911"/>
            <a:ext cx="88501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Outlet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2" name="Graphic 521">
            <a:extLst>
              <a:ext uri="{FF2B5EF4-FFF2-40B4-BE49-F238E27FC236}">
                <a16:creationId xmlns:a16="http://schemas.microsoft.com/office/drawing/2014/main" id="{1731A0E5-E85C-9FA1-9E68-F67C463A29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78076" y="1475515"/>
            <a:ext cx="1553047" cy="1110185"/>
          </a:xfrm>
          <a:prstGeom prst="rect">
            <a:avLst/>
          </a:prstGeom>
        </p:spPr>
      </p:pic>
      <p:grpSp>
        <p:nvGrpSpPr>
          <p:cNvPr id="530" name="Group 529">
            <a:extLst>
              <a:ext uri="{FF2B5EF4-FFF2-40B4-BE49-F238E27FC236}">
                <a16:creationId xmlns:a16="http://schemas.microsoft.com/office/drawing/2014/main" id="{85C9EA3D-1C39-5840-5632-681AAE25551D}"/>
              </a:ext>
            </a:extLst>
          </p:cNvPr>
          <p:cNvGrpSpPr/>
          <p:nvPr/>
        </p:nvGrpSpPr>
        <p:grpSpPr>
          <a:xfrm>
            <a:off x="10726385" y="1545543"/>
            <a:ext cx="1236333" cy="1236333"/>
            <a:chOff x="201062" y="3481541"/>
            <a:chExt cx="1236333" cy="1236333"/>
          </a:xfrm>
        </p:grpSpPr>
        <p:pic>
          <p:nvPicPr>
            <p:cNvPr id="531" name="Graphic 530">
              <a:extLst>
                <a:ext uri="{FF2B5EF4-FFF2-40B4-BE49-F238E27FC236}">
                  <a16:creationId xmlns:a16="http://schemas.microsoft.com/office/drawing/2014/main" id="{EF19B2CF-AA7B-CAF5-1857-1AB88D89B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01062" y="3481541"/>
              <a:ext cx="1236333" cy="1236333"/>
            </a:xfrm>
            <a:prstGeom prst="rect">
              <a:avLst/>
            </a:prstGeom>
          </p:spPr>
        </p:pic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9E544726-0A57-5320-2D63-8F21EB785778}"/>
                </a:ext>
              </a:extLst>
            </p:cNvPr>
            <p:cNvSpPr txBox="1"/>
            <p:nvPr/>
          </p:nvSpPr>
          <p:spPr>
            <a:xfrm>
              <a:off x="431903" y="3914471"/>
              <a:ext cx="742511" cy="338554"/>
            </a:xfrm>
            <a:prstGeom prst="rect">
              <a:avLst/>
            </a:prstGeom>
            <a:solidFill>
              <a:srgbClr val="00C1DE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  <a:endPara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43" name="TextBox 542">
            <a:extLst>
              <a:ext uri="{FF2B5EF4-FFF2-40B4-BE49-F238E27FC236}">
                <a16:creationId xmlns:a16="http://schemas.microsoft.com/office/drawing/2014/main" id="{9AB70CD2-8B0D-D33C-46EF-16CA7A745C43}"/>
              </a:ext>
            </a:extLst>
          </p:cNvPr>
          <p:cNvSpPr txBox="1"/>
          <p:nvPr/>
        </p:nvSpPr>
        <p:spPr>
          <a:xfrm>
            <a:off x="6905654" y="2579346"/>
            <a:ext cx="1075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6" name="TextBox 545">
            <a:extLst>
              <a:ext uri="{FF2B5EF4-FFF2-40B4-BE49-F238E27FC236}">
                <a16:creationId xmlns:a16="http://schemas.microsoft.com/office/drawing/2014/main" id="{E522D1D5-50F2-9C6E-E2C9-1F6CD5D3FFA8}"/>
              </a:ext>
            </a:extLst>
          </p:cNvPr>
          <p:cNvSpPr txBox="1"/>
          <p:nvPr/>
        </p:nvSpPr>
        <p:spPr>
          <a:xfrm>
            <a:off x="4043016" y="3282589"/>
            <a:ext cx="1515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Testbench Controller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F836E640-BC59-BD5D-2509-C6D5F158C8C1}"/>
              </a:ext>
            </a:extLst>
          </p:cNvPr>
          <p:cNvSpPr txBox="1"/>
          <p:nvPr/>
        </p:nvSpPr>
        <p:spPr>
          <a:xfrm>
            <a:off x="8874047" y="3154087"/>
            <a:ext cx="1426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 Prediction of Control Parameters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TextBox 556">
            <a:extLst>
              <a:ext uri="{FF2B5EF4-FFF2-40B4-BE49-F238E27FC236}">
                <a16:creationId xmlns:a16="http://schemas.microsoft.com/office/drawing/2014/main" id="{C472E8A6-C346-A131-DE49-3E35D1C7C2A9}"/>
              </a:ext>
            </a:extLst>
          </p:cNvPr>
          <p:cNvSpPr txBox="1"/>
          <p:nvPr/>
        </p:nvSpPr>
        <p:spPr>
          <a:xfrm>
            <a:off x="10662177" y="2617343"/>
            <a:ext cx="1426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QAM Demodulator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9" name="TextBox 558">
            <a:extLst>
              <a:ext uri="{FF2B5EF4-FFF2-40B4-BE49-F238E27FC236}">
                <a16:creationId xmlns:a16="http://schemas.microsoft.com/office/drawing/2014/main" id="{F7617E74-79E1-E749-B3C2-5B67A2D55153}"/>
              </a:ext>
            </a:extLst>
          </p:cNvPr>
          <p:cNvSpPr txBox="1"/>
          <p:nvPr/>
        </p:nvSpPr>
        <p:spPr>
          <a:xfrm>
            <a:off x="10941665" y="3412747"/>
            <a:ext cx="1051626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Conditioning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1" name="Freeform: Shape 560">
            <a:extLst>
              <a:ext uri="{FF2B5EF4-FFF2-40B4-BE49-F238E27FC236}">
                <a16:creationId xmlns:a16="http://schemas.microsoft.com/office/drawing/2014/main" id="{9F164F03-6A5A-E578-D72A-02472A27C19B}"/>
              </a:ext>
            </a:extLst>
          </p:cNvPr>
          <p:cNvSpPr/>
          <p:nvPr/>
        </p:nvSpPr>
        <p:spPr>
          <a:xfrm>
            <a:off x="11384280" y="2857500"/>
            <a:ext cx="189695" cy="495300"/>
          </a:xfrm>
          <a:custGeom>
            <a:avLst/>
            <a:gdLst>
              <a:gd name="csX0" fmla="*/ 182880 w 189695"/>
              <a:gd name="csY0" fmla="*/ 495300 h 495300"/>
              <a:gd name="csX1" fmla="*/ 167640 w 189695"/>
              <a:gd name="csY1" fmla="*/ 289560 h 495300"/>
              <a:gd name="csX2" fmla="*/ 0 w 189695"/>
              <a:gd name="csY2" fmla="*/ 0 h 4953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89695" h="495300">
                <a:moveTo>
                  <a:pt x="182880" y="495300"/>
                </a:moveTo>
                <a:cubicBezTo>
                  <a:pt x="190500" y="433705"/>
                  <a:pt x="198120" y="372110"/>
                  <a:pt x="167640" y="289560"/>
                </a:cubicBezTo>
                <a:cubicBezTo>
                  <a:pt x="137160" y="207010"/>
                  <a:pt x="68580" y="103505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65E391-A06D-A5A1-0968-6B9BB3C6504C}"/>
              </a:ext>
            </a:extLst>
          </p:cNvPr>
          <p:cNvGrpSpPr/>
          <p:nvPr/>
        </p:nvGrpSpPr>
        <p:grpSpPr>
          <a:xfrm>
            <a:off x="8800307" y="1585345"/>
            <a:ext cx="1756611" cy="1252274"/>
            <a:chOff x="-310657" y="2340948"/>
            <a:chExt cx="2688022" cy="19162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18664AD-2381-0C08-6165-8DBDD402C562}"/>
                    </a:ext>
                  </a:extLst>
                </p:cNvPr>
                <p:cNvSpPr txBox="1"/>
                <p:nvPr/>
              </p:nvSpPr>
              <p:spPr>
                <a:xfrm>
                  <a:off x="-170787" y="2340948"/>
                  <a:ext cx="1952287" cy="1008856"/>
                </a:xfrm>
                <a:prstGeom prst="rect">
                  <a:avLst/>
                </a:prstGeom>
                <a:solidFill>
                  <a:srgbClr val="FF0000">
                    <a:alpha val="70000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,…,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,…,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⋮      ⋮   …    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,…,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𝑀𝑁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IN" sz="10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18664AD-2381-0C08-6165-8DBDD402C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0787" y="2340948"/>
                  <a:ext cx="1952287" cy="100885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FAD01B7-BED5-6C37-B5EB-D419F0EA4B20}"/>
                    </a:ext>
                  </a:extLst>
                </p:cNvPr>
                <p:cNvSpPr txBox="1"/>
                <p:nvPr/>
              </p:nvSpPr>
              <p:spPr>
                <a:xfrm>
                  <a:off x="52745" y="2525101"/>
                  <a:ext cx="1948199" cy="1029369"/>
                </a:xfrm>
                <a:prstGeom prst="rect">
                  <a:avLst/>
                </a:prstGeom>
                <a:solidFill>
                  <a:srgbClr val="00B050">
                    <a:alpha val="70000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,…,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,…,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⋮      ⋮   …    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,…,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𝑀𝑁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IN" sz="1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FAD01B7-BED5-6C37-B5EB-D419F0EA4B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45" y="2525101"/>
                  <a:ext cx="1948199" cy="102936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9BC60B5-50DD-A797-2798-A453476E7C72}"/>
                    </a:ext>
                  </a:extLst>
                </p:cNvPr>
                <p:cNvSpPr txBox="1"/>
                <p:nvPr/>
              </p:nvSpPr>
              <p:spPr>
                <a:xfrm>
                  <a:off x="329391" y="2721607"/>
                  <a:ext cx="1836278" cy="1046829"/>
                </a:xfrm>
                <a:prstGeom prst="rect">
                  <a:avLst/>
                </a:prstGeom>
                <a:solidFill>
                  <a:srgbClr val="00B0F0">
                    <a:alpha val="70000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,…,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,…,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⋮      ⋮   …    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,…, </m:t>
                                </m:r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𝑀𝑁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IN" sz="1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9BC60B5-50DD-A797-2798-A453476E7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91" y="2721607"/>
                  <a:ext cx="1836278" cy="104682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1A10F0-E8D5-5366-6446-9C1A39DB0D46}"/>
                </a:ext>
              </a:extLst>
            </p:cNvPr>
            <p:cNvSpPr txBox="1"/>
            <p:nvPr/>
          </p:nvSpPr>
          <p:spPr>
            <a:xfrm>
              <a:off x="-310657" y="3833346"/>
              <a:ext cx="2688022" cy="423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Decoded RGB Matrices</a:t>
              </a:r>
              <a:endParaRPr lang="en-IN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Picture 10" descr="National Institute of Technology, Jamshedpur - Wikipedia">
            <a:extLst>
              <a:ext uri="{FF2B5EF4-FFF2-40B4-BE49-F238E27FC236}">
                <a16:creationId xmlns:a16="http://schemas.microsoft.com/office/drawing/2014/main" id="{1E5088A7-43F9-FFC1-BBB4-DA3865F68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826" y="118906"/>
            <a:ext cx="933450" cy="113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0FE045A-5B47-AE45-DCE2-0B7F97BB8FC5}"/>
              </a:ext>
            </a:extLst>
          </p:cNvPr>
          <p:cNvSpPr/>
          <p:nvPr/>
        </p:nvSpPr>
        <p:spPr>
          <a:xfrm>
            <a:off x="0" y="6410325"/>
            <a:ext cx="12192000" cy="4476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E30C04A6-23D4-3C92-1E94-5096AD02C4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" y="6442075"/>
            <a:ext cx="2743200" cy="365125"/>
          </a:xfrm>
        </p:spPr>
        <p:txBody>
          <a:bodyPr/>
          <a:lstStyle/>
          <a:p>
            <a:fld id="{A4FA7293-A75A-4A0A-8A67-24A5EF798F61}" type="datetime1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06-01-2026</a:t>
            </a:fld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14D76486-7162-B0DF-D61B-0422198B6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2075"/>
            <a:ext cx="4114800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ECE, NIT Jamshedpur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C1E0997D-846B-E768-FD76-1D4F3079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42074"/>
            <a:ext cx="2743200" cy="365125"/>
          </a:xfrm>
        </p:spPr>
        <p:txBody>
          <a:bodyPr/>
          <a:lstStyle/>
          <a:p>
            <a:fld id="{550B4622-1936-4241-889F-E390EFBBE294}" type="slidenum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9CB5C8-1035-7ACB-F19A-134E0F76DDE5}"/>
              </a:ext>
            </a:extLst>
          </p:cNvPr>
          <p:cNvSpPr txBox="1"/>
          <p:nvPr/>
        </p:nvSpPr>
        <p:spPr>
          <a:xfrm>
            <a:off x="2233613" y="118906"/>
            <a:ext cx="7724775" cy="584775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28575">
            <a:solidFill>
              <a:srgbClr val="00C1DE"/>
            </a:solidFill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Model: Training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FBE36A1-0421-F59E-EB4C-88A1179FE17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057619" y="2292650"/>
            <a:ext cx="1515802" cy="1005983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E67C79-0197-D55F-3EBF-A579AD0C525C}"/>
              </a:ext>
            </a:extLst>
          </p:cNvPr>
          <p:cNvCxnSpPr>
            <a:cxnSpLocks/>
          </p:cNvCxnSpPr>
          <p:nvPr/>
        </p:nvCxnSpPr>
        <p:spPr>
          <a:xfrm flipH="1">
            <a:off x="8388273" y="2027798"/>
            <a:ext cx="444422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071C19B-B3D5-D066-E2C5-2D28EE7AFFB1}"/>
              </a:ext>
            </a:extLst>
          </p:cNvPr>
          <p:cNvCxnSpPr>
            <a:cxnSpLocks/>
          </p:cNvCxnSpPr>
          <p:nvPr/>
        </p:nvCxnSpPr>
        <p:spPr>
          <a:xfrm flipH="1">
            <a:off x="10477106" y="2140928"/>
            <a:ext cx="319739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E29259-8336-A7F0-BDB5-0856A479F73A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385136" y="3790712"/>
            <a:ext cx="444422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8F10EE5-4D0C-EB4E-DB62-196B9E95BC90}"/>
              </a:ext>
            </a:extLst>
          </p:cNvPr>
          <p:cNvSpPr/>
          <p:nvPr/>
        </p:nvSpPr>
        <p:spPr>
          <a:xfrm>
            <a:off x="5264823" y="1734444"/>
            <a:ext cx="1438564" cy="470780"/>
          </a:xfrm>
          <a:custGeom>
            <a:avLst/>
            <a:gdLst>
              <a:gd name="csX0" fmla="*/ 950614 w 950614"/>
              <a:gd name="csY0" fmla="*/ 65994 h 826485"/>
              <a:gd name="csX1" fmla="*/ 398353 w 950614"/>
              <a:gd name="csY1" fmla="*/ 11673 h 826485"/>
              <a:gd name="csX2" fmla="*/ 135802 w 950614"/>
              <a:gd name="csY2" fmla="*/ 265170 h 826485"/>
              <a:gd name="csX3" fmla="*/ 0 w 950614"/>
              <a:gd name="csY3" fmla="*/ 826485 h 82648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950614" h="826485">
                <a:moveTo>
                  <a:pt x="950614" y="65994"/>
                </a:moveTo>
                <a:cubicBezTo>
                  <a:pt x="742384" y="22235"/>
                  <a:pt x="534155" y="-21523"/>
                  <a:pt x="398353" y="11673"/>
                </a:cubicBezTo>
                <a:cubicBezTo>
                  <a:pt x="262551" y="44869"/>
                  <a:pt x="202194" y="129368"/>
                  <a:pt x="135802" y="265170"/>
                </a:cubicBezTo>
                <a:cubicBezTo>
                  <a:pt x="69410" y="400972"/>
                  <a:pt x="34705" y="613728"/>
                  <a:pt x="0" y="826485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2705A7-0FE9-760B-390F-7F06543AC4E1}"/>
              </a:ext>
            </a:extLst>
          </p:cNvPr>
          <p:cNvSpPr/>
          <p:nvPr/>
        </p:nvSpPr>
        <p:spPr>
          <a:xfrm>
            <a:off x="6685059" y="4696925"/>
            <a:ext cx="2159402" cy="2227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Influence of Ambience Light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112513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288C3-652D-2697-E103-8B64C4506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238043F-2998-5057-7BCB-000EC1DE95FA}"/>
              </a:ext>
            </a:extLst>
          </p:cNvPr>
          <p:cNvSpPr/>
          <p:nvPr/>
        </p:nvSpPr>
        <p:spPr>
          <a:xfrm flipH="1" flipV="1">
            <a:off x="10346701" y="4011035"/>
            <a:ext cx="371475" cy="107312"/>
          </a:xfrm>
          <a:custGeom>
            <a:avLst/>
            <a:gdLst>
              <a:gd name="csX0" fmla="*/ 371475 w 371475"/>
              <a:gd name="csY0" fmla="*/ 106966 h 107312"/>
              <a:gd name="csX1" fmla="*/ 238125 w 371475"/>
              <a:gd name="csY1" fmla="*/ 92678 h 107312"/>
              <a:gd name="csX2" fmla="*/ 195263 w 371475"/>
              <a:gd name="csY2" fmla="*/ 11716 h 107312"/>
              <a:gd name="csX3" fmla="*/ 0 w 371475"/>
              <a:gd name="csY3" fmla="*/ 2191 h 1073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371475" h="107312">
                <a:moveTo>
                  <a:pt x="371475" y="106966"/>
                </a:moveTo>
                <a:cubicBezTo>
                  <a:pt x="319484" y="107759"/>
                  <a:pt x="267494" y="108553"/>
                  <a:pt x="238125" y="92678"/>
                </a:cubicBezTo>
                <a:cubicBezTo>
                  <a:pt x="208756" y="76803"/>
                  <a:pt x="234951" y="26797"/>
                  <a:pt x="195263" y="11716"/>
                </a:cubicBezTo>
                <a:cubicBezTo>
                  <a:pt x="155575" y="-3365"/>
                  <a:pt x="77787" y="-587"/>
                  <a:pt x="0" y="2191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088AC30-4B8C-05CE-02F4-0B2449323750}"/>
              </a:ext>
            </a:extLst>
          </p:cNvPr>
          <p:cNvSpPr/>
          <p:nvPr/>
        </p:nvSpPr>
        <p:spPr>
          <a:xfrm flipH="1">
            <a:off x="10346701" y="3729715"/>
            <a:ext cx="371475" cy="107312"/>
          </a:xfrm>
          <a:custGeom>
            <a:avLst/>
            <a:gdLst>
              <a:gd name="csX0" fmla="*/ 371475 w 371475"/>
              <a:gd name="csY0" fmla="*/ 106966 h 107312"/>
              <a:gd name="csX1" fmla="*/ 238125 w 371475"/>
              <a:gd name="csY1" fmla="*/ 92678 h 107312"/>
              <a:gd name="csX2" fmla="*/ 195263 w 371475"/>
              <a:gd name="csY2" fmla="*/ 11716 h 107312"/>
              <a:gd name="csX3" fmla="*/ 0 w 371475"/>
              <a:gd name="csY3" fmla="*/ 2191 h 1073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371475" h="107312">
                <a:moveTo>
                  <a:pt x="371475" y="106966"/>
                </a:moveTo>
                <a:cubicBezTo>
                  <a:pt x="319484" y="107759"/>
                  <a:pt x="267494" y="108553"/>
                  <a:pt x="238125" y="92678"/>
                </a:cubicBezTo>
                <a:cubicBezTo>
                  <a:pt x="208756" y="76803"/>
                  <a:pt x="234951" y="26797"/>
                  <a:pt x="195263" y="11716"/>
                </a:cubicBezTo>
                <a:cubicBezTo>
                  <a:pt x="155575" y="-3365"/>
                  <a:pt x="77787" y="-587"/>
                  <a:pt x="0" y="2191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25C2457-A773-E336-A8CB-84D97649AFFE}"/>
              </a:ext>
            </a:extLst>
          </p:cNvPr>
          <p:cNvSpPr/>
          <p:nvPr/>
        </p:nvSpPr>
        <p:spPr>
          <a:xfrm flipV="1">
            <a:off x="1460745" y="4011035"/>
            <a:ext cx="371475" cy="107312"/>
          </a:xfrm>
          <a:custGeom>
            <a:avLst/>
            <a:gdLst>
              <a:gd name="csX0" fmla="*/ 371475 w 371475"/>
              <a:gd name="csY0" fmla="*/ 106966 h 107312"/>
              <a:gd name="csX1" fmla="*/ 238125 w 371475"/>
              <a:gd name="csY1" fmla="*/ 92678 h 107312"/>
              <a:gd name="csX2" fmla="*/ 195263 w 371475"/>
              <a:gd name="csY2" fmla="*/ 11716 h 107312"/>
              <a:gd name="csX3" fmla="*/ 0 w 371475"/>
              <a:gd name="csY3" fmla="*/ 2191 h 1073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371475" h="107312">
                <a:moveTo>
                  <a:pt x="371475" y="106966"/>
                </a:moveTo>
                <a:cubicBezTo>
                  <a:pt x="319484" y="107759"/>
                  <a:pt x="267494" y="108553"/>
                  <a:pt x="238125" y="92678"/>
                </a:cubicBezTo>
                <a:cubicBezTo>
                  <a:pt x="208756" y="76803"/>
                  <a:pt x="234951" y="26797"/>
                  <a:pt x="195263" y="11716"/>
                </a:cubicBezTo>
                <a:cubicBezTo>
                  <a:pt x="155575" y="-3365"/>
                  <a:pt x="77787" y="-587"/>
                  <a:pt x="0" y="2191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9D34E6B-3E2C-8B08-2D5D-5934B0BB05DF}"/>
              </a:ext>
            </a:extLst>
          </p:cNvPr>
          <p:cNvSpPr/>
          <p:nvPr/>
        </p:nvSpPr>
        <p:spPr>
          <a:xfrm>
            <a:off x="1460745" y="3729715"/>
            <a:ext cx="371475" cy="107312"/>
          </a:xfrm>
          <a:custGeom>
            <a:avLst/>
            <a:gdLst>
              <a:gd name="csX0" fmla="*/ 371475 w 371475"/>
              <a:gd name="csY0" fmla="*/ 106966 h 107312"/>
              <a:gd name="csX1" fmla="*/ 238125 w 371475"/>
              <a:gd name="csY1" fmla="*/ 92678 h 107312"/>
              <a:gd name="csX2" fmla="*/ 195263 w 371475"/>
              <a:gd name="csY2" fmla="*/ 11716 h 107312"/>
              <a:gd name="csX3" fmla="*/ 0 w 371475"/>
              <a:gd name="csY3" fmla="*/ 2191 h 1073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371475" h="107312">
                <a:moveTo>
                  <a:pt x="371475" y="106966"/>
                </a:moveTo>
                <a:cubicBezTo>
                  <a:pt x="319484" y="107759"/>
                  <a:pt x="267494" y="108553"/>
                  <a:pt x="238125" y="92678"/>
                </a:cubicBezTo>
                <a:cubicBezTo>
                  <a:pt x="208756" y="76803"/>
                  <a:pt x="234951" y="26797"/>
                  <a:pt x="195263" y="11716"/>
                </a:cubicBezTo>
                <a:cubicBezTo>
                  <a:pt x="155575" y="-3365"/>
                  <a:pt x="77787" y="-587"/>
                  <a:pt x="0" y="2191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83" name="Graphic 482">
            <a:extLst>
              <a:ext uri="{FF2B5EF4-FFF2-40B4-BE49-F238E27FC236}">
                <a16:creationId xmlns:a16="http://schemas.microsoft.com/office/drawing/2014/main" id="{6A5B04EA-02F4-11EC-26FD-CC2BEA6B9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523642" y="1423280"/>
            <a:ext cx="1553047" cy="1110185"/>
          </a:xfrm>
          <a:prstGeom prst="rect">
            <a:avLst/>
          </a:prstGeom>
        </p:spPr>
      </p:pic>
      <p:sp>
        <p:nvSpPr>
          <p:cNvPr id="497" name="TextBox 496">
            <a:extLst>
              <a:ext uri="{FF2B5EF4-FFF2-40B4-BE49-F238E27FC236}">
                <a16:creationId xmlns:a16="http://schemas.microsoft.com/office/drawing/2014/main" id="{6BA2A479-4BA3-E92B-F430-5B48B8697978}"/>
              </a:ext>
            </a:extLst>
          </p:cNvPr>
          <p:cNvSpPr txBox="1"/>
          <p:nvPr/>
        </p:nvSpPr>
        <p:spPr>
          <a:xfrm>
            <a:off x="3013656" y="2504882"/>
            <a:ext cx="827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2" name="Graphic 521">
            <a:extLst>
              <a:ext uri="{FF2B5EF4-FFF2-40B4-BE49-F238E27FC236}">
                <a16:creationId xmlns:a16="http://schemas.microsoft.com/office/drawing/2014/main" id="{0A93A9F0-2DCC-26F6-7B3C-0DA042A8D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8944" y="1470905"/>
            <a:ext cx="1553047" cy="1110185"/>
          </a:xfrm>
          <a:prstGeom prst="rect">
            <a:avLst/>
          </a:prstGeom>
        </p:spPr>
      </p:pic>
      <p:sp>
        <p:nvSpPr>
          <p:cNvPr id="543" name="TextBox 542">
            <a:extLst>
              <a:ext uri="{FF2B5EF4-FFF2-40B4-BE49-F238E27FC236}">
                <a16:creationId xmlns:a16="http://schemas.microsoft.com/office/drawing/2014/main" id="{31413FF3-E43A-78C8-4F4F-1B48ECAB2D54}"/>
              </a:ext>
            </a:extLst>
          </p:cNvPr>
          <p:cNvSpPr txBox="1"/>
          <p:nvPr/>
        </p:nvSpPr>
        <p:spPr>
          <a:xfrm>
            <a:off x="8196522" y="2574736"/>
            <a:ext cx="1075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86BD03-F62C-C8B7-5004-1A3E00068051}"/>
              </a:ext>
            </a:extLst>
          </p:cNvPr>
          <p:cNvGrpSpPr/>
          <p:nvPr/>
        </p:nvGrpSpPr>
        <p:grpSpPr>
          <a:xfrm>
            <a:off x="1775774" y="3719411"/>
            <a:ext cx="8627373" cy="409923"/>
            <a:chOff x="1049316" y="5297850"/>
            <a:chExt cx="10782389" cy="409923"/>
          </a:xfrm>
        </p:grpSpPr>
        <p:sp>
          <p:nvSpPr>
            <p:cNvPr id="431" name="Isosceles Triangle 430">
              <a:extLst>
                <a:ext uri="{FF2B5EF4-FFF2-40B4-BE49-F238E27FC236}">
                  <a16:creationId xmlns:a16="http://schemas.microsoft.com/office/drawing/2014/main" id="{0C538326-1067-78C3-3CB8-A3A3EA004E11}"/>
                </a:ext>
              </a:extLst>
            </p:cNvPr>
            <p:cNvSpPr/>
            <p:nvPr/>
          </p:nvSpPr>
          <p:spPr>
            <a:xfrm rot="16200000">
              <a:off x="6320033" y="27136"/>
              <a:ext cx="240220" cy="10781647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89900">
                  <a:srgbClr val="FFE5E5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dirty="0"/>
            </a:p>
          </p:txBody>
        </p: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8C0D7AA5-C185-D3F9-C220-F3593C3D68B0}"/>
                </a:ext>
              </a:extLst>
            </p:cNvPr>
            <p:cNvGrpSpPr/>
            <p:nvPr/>
          </p:nvGrpSpPr>
          <p:grpSpPr>
            <a:xfrm flipH="1" flipV="1">
              <a:off x="11512546" y="5381967"/>
              <a:ext cx="318417" cy="70619"/>
              <a:chOff x="3018949" y="2081689"/>
              <a:chExt cx="4874101" cy="47244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65FEA6B4-E910-6EED-1CEA-87DE78573CD2}"/>
                  </a:ext>
                </a:extLst>
              </p:cNvPr>
              <p:cNvSpPr/>
              <p:nvPr/>
            </p:nvSpPr>
            <p:spPr>
              <a:xfrm>
                <a:off x="3114199" y="2081689"/>
                <a:ext cx="4778851" cy="472440"/>
              </a:xfrm>
              <a:custGeom>
                <a:avLst/>
                <a:gdLst>
                  <a:gd name="connsiteX0" fmla="*/ 0 w 4778851"/>
                  <a:gd name="connsiteY0" fmla="*/ 0 h 472440"/>
                  <a:gd name="connsiteX1" fmla="*/ 4683601 w 4778851"/>
                  <a:gd name="connsiteY1" fmla="*/ 0 h 472440"/>
                  <a:gd name="connsiteX2" fmla="*/ 4778851 w 4778851"/>
                  <a:gd name="connsiteY2" fmla="*/ 236220 h 472440"/>
                  <a:gd name="connsiteX3" fmla="*/ 4683601 w 4778851"/>
                  <a:gd name="connsiteY3" fmla="*/ 472440 h 472440"/>
                  <a:gd name="connsiteX4" fmla="*/ 0 w 4778851"/>
                  <a:gd name="connsiteY4" fmla="*/ 472440 h 47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78851" h="472440">
                    <a:moveTo>
                      <a:pt x="0" y="0"/>
                    </a:moveTo>
                    <a:lnTo>
                      <a:pt x="4683601" y="0"/>
                    </a:lnTo>
                    <a:cubicBezTo>
                      <a:pt x="4736206" y="0"/>
                      <a:pt x="4778851" y="105759"/>
                      <a:pt x="4778851" y="236220"/>
                    </a:cubicBezTo>
                    <a:cubicBezTo>
                      <a:pt x="4778851" y="366681"/>
                      <a:pt x="4736206" y="472440"/>
                      <a:pt x="4683601" y="472440"/>
                    </a:cubicBezTo>
                    <a:lnTo>
                      <a:pt x="0" y="472440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200" dirty="0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CBCEF393-B92B-8A91-B6AD-7636BDEAAF61}"/>
                  </a:ext>
                </a:extLst>
              </p:cNvPr>
              <p:cNvSpPr/>
              <p:nvPr/>
            </p:nvSpPr>
            <p:spPr>
              <a:xfrm>
                <a:off x="3018949" y="2081689"/>
                <a:ext cx="190500" cy="472440"/>
              </a:xfrm>
              <a:prstGeom prst="ellips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</p:grpSp>
        <p:grpSp>
          <p:nvGrpSpPr>
            <p:cNvPr id="514" name="Group 513">
              <a:extLst>
                <a:ext uri="{FF2B5EF4-FFF2-40B4-BE49-F238E27FC236}">
                  <a16:creationId xmlns:a16="http://schemas.microsoft.com/office/drawing/2014/main" id="{62023D8B-3D7F-F0D9-169E-D1C20945EA0C}"/>
                </a:ext>
              </a:extLst>
            </p:cNvPr>
            <p:cNvGrpSpPr/>
            <p:nvPr/>
          </p:nvGrpSpPr>
          <p:grpSpPr>
            <a:xfrm flipV="1">
              <a:off x="1049317" y="5380244"/>
              <a:ext cx="317630" cy="70444"/>
              <a:chOff x="3018949" y="2081689"/>
              <a:chExt cx="4874101" cy="47244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F4689F06-94E9-E61D-897C-E6806700494A}"/>
                  </a:ext>
                </a:extLst>
              </p:cNvPr>
              <p:cNvSpPr/>
              <p:nvPr/>
            </p:nvSpPr>
            <p:spPr>
              <a:xfrm>
                <a:off x="3114199" y="2081689"/>
                <a:ext cx="4778851" cy="472440"/>
              </a:xfrm>
              <a:custGeom>
                <a:avLst/>
                <a:gdLst>
                  <a:gd name="connsiteX0" fmla="*/ 0 w 4778851"/>
                  <a:gd name="connsiteY0" fmla="*/ 0 h 472440"/>
                  <a:gd name="connsiteX1" fmla="*/ 4683601 w 4778851"/>
                  <a:gd name="connsiteY1" fmla="*/ 0 h 472440"/>
                  <a:gd name="connsiteX2" fmla="*/ 4778851 w 4778851"/>
                  <a:gd name="connsiteY2" fmla="*/ 236220 h 472440"/>
                  <a:gd name="connsiteX3" fmla="*/ 4683601 w 4778851"/>
                  <a:gd name="connsiteY3" fmla="*/ 472440 h 472440"/>
                  <a:gd name="connsiteX4" fmla="*/ 0 w 4778851"/>
                  <a:gd name="connsiteY4" fmla="*/ 472440 h 47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78851" h="472440">
                    <a:moveTo>
                      <a:pt x="0" y="0"/>
                    </a:moveTo>
                    <a:lnTo>
                      <a:pt x="4683601" y="0"/>
                    </a:lnTo>
                    <a:cubicBezTo>
                      <a:pt x="4736206" y="0"/>
                      <a:pt x="4778851" y="105759"/>
                      <a:pt x="4778851" y="236220"/>
                    </a:cubicBezTo>
                    <a:cubicBezTo>
                      <a:pt x="4778851" y="366681"/>
                      <a:pt x="4736206" y="472440"/>
                      <a:pt x="4683601" y="472440"/>
                    </a:cubicBezTo>
                    <a:lnTo>
                      <a:pt x="0" y="472440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200"/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44B36691-6440-0988-56A7-D2BF2866BDDD}"/>
                  </a:ext>
                </a:extLst>
              </p:cNvPr>
              <p:cNvSpPr/>
              <p:nvPr/>
            </p:nvSpPr>
            <p:spPr>
              <a:xfrm>
                <a:off x="3018949" y="2081689"/>
                <a:ext cx="190500" cy="472440"/>
              </a:xfrm>
              <a:prstGeom prst="ellips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</p:grp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E3A74C7B-DC56-1E1E-68DF-32E4798065AF}"/>
                </a:ext>
              </a:extLst>
            </p:cNvPr>
            <p:cNvSpPr/>
            <p:nvPr/>
          </p:nvSpPr>
          <p:spPr>
            <a:xfrm rot="5400000" flipH="1">
              <a:off x="6316994" y="200028"/>
              <a:ext cx="240067" cy="1077542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89900">
                  <a:srgbClr val="FFE5E5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9F58B01-8DBE-9C98-14F0-4FE8107B52A8}"/>
                </a:ext>
              </a:extLst>
            </p:cNvPr>
            <p:cNvGrpSpPr/>
            <p:nvPr/>
          </p:nvGrpSpPr>
          <p:grpSpPr>
            <a:xfrm flipV="1">
              <a:off x="1050059" y="5551823"/>
              <a:ext cx="318417" cy="70619"/>
              <a:chOff x="3018949" y="2081689"/>
              <a:chExt cx="4874101" cy="47244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C2932C6F-7486-F92C-7B88-05BC528A9A2C}"/>
                  </a:ext>
                </a:extLst>
              </p:cNvPr>
              <p:cNvSpPr/>
              <p:nvPr/>
            </p:nvSpPr>
            <p:spPr>
              <a:xfrm>
                <a:off x="3114199" y="2081689"/>
                <a:ext cx="4778851" cy="472440"/>
              </a:xfrm>
              <a:custGeom>
                <a:avLst/>
                <a:gdLst>
                  <a:gd name="connsiteX0" fmla="*/ 0 w 4778851"/>
                  <a:gd name="connsiteY0" fmla="*/ 0 h 472440"/>
                  <a:gd name="connsiteX1" fmla="*/ 4683601 w 4778851"/>
                  <a:gd name="connsiteY1" fmla="*/ 0 h 472440"/>
                  <a:gd name="connsiteX2" fmla="*/ 4778851 w 4778851"/>
                  <a:gd name="connsiteY2" fmla="*/ 236220 h 472440"/>
                  <a:gd name="connsiteX3" fmla="*/ 4683601 w 4778851"/>
                  <a:gd name="connsiteY3" fmla="*/ 472440 h 472440"/>
                  <a:gd name="connsiteX4" fmla="*/ 0 w 4778851"/>
                  <a:gd name="connsiteY4" fmla="*/ 472440 h 47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78851" h="472440">
                    <a:moveTo>
                      <a:pt x="0" y="0"/>
                    </a:moveTo>
                    <a:lnTo>
                      <a:pt x="4683601" y="0"/>
                    </a:lnTo>
                    <a:cubicBezTo>
                      <a:pt x="4736206" y="0"/>
                      <a:pt x="4778851" y="105759"/>
                      <a:pt x="4778851" y="236220"/>
                    </a:cubicBezTo>
                    <a:cubicBezTo>
                      <a:pt x="4778851" y="366681"/>
                      <a:pt x="4736206" y="472440"/>
                      <a:pt x="4683601" y="472440"/>
                    </a:cubicBezTo>
                    <a:lnTo>
                      <a:pt x="0" y="472440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200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2C65B35-AAF1-D69F-0818-2B6372E47936}"/>
                  </a:ext>
                </a:extLst>
              </p:cNvPr>
              <p:cNvSpPr/>
              <p:nvPr/>
            </p:nvSpPr>
            <p:spPr>
              <a:xfrm>
                <a:off x="3018949" y="2081689"/>
                <a:ext cx="190500" cy="472440"/>
              </a:xfrm>
              <a:prstGeom prst="ellips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2DD07B1-3E41-3FAB-B137-E446E2B803FC}"/>
                </a:ext>
              </a:extLst>
            </p:cNvPr>
            <p:cNvGrpSpPr/>
            <p:nvPr/>
          </p:nvGrpSpPr>
          <p:grpSpPr>
            <a:xfrm flipH="1" flipV="1">
              <a:off x="11514075" y="5550100"/>
              <a:ext cx="317630" cy="70444"/>
              <a:chOff x="3018949" y="2081689"/>
              <a:chExt cx="4874101" cy="47244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47449A6-F0F1-83F4-7E74-BB74877AD904}"/>
                  </a:ext>
                </a:extLst>
              </p:cNvPr>
              <p:cNvSpPr/>
              <p:nvPr/>
            </p:nvSpPr>
            <p:spPr>
              <a:xfrm>
                <a:off x="3114199" y="2081689"/>
                <a:ext cx="4778851" cy="472440"/>
              </a:xfrm>
              <a:custGeom>
                <a:avLst/>
                <a:gdLst>
                  <a:gd name="connsiteX0" fmla="*/ 0 w 4778851"/>
                  <a:gd name="connsiteY0" fmla="*/ 0 h 472440"/>
                  <a:gd name="connsiteX1" fmla="*/ 4683601 w 4778851"/>
                  <a:gd name="connsiteY1" fmla="*/ 0 h 472440"/>
                  <a:gd name="connsiteX2" fmla="*/ 4778851 w 4778851"/>
                  <a:gd name="connsiteY2" fmla="*/ 236220 h 472440"/>
                  <a:gd name="connsiteX3" fmla="*/ 4683601 w 4778851"/>
                  <a:gd name="connsiteY3" fmla="*/ 472440 h 472440"/>
                  <a:gd name="connsiteX4" fmla="*/ 0 w 4778851"/>
                  <a:gd name="connsiteY4" fmla="*/ 472440 h 47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78851" h="472440">
                    <a:moveTo>
                      <a:pt x="0" y="0"/>
                    </a:moveTo>
                    <a:lnTo>
                      <a:pt x="4683601" y="0"/>
                    </a:lnTo>
                    <a:cubicBezTo>
                      <a:pt x="4736206" y="0"/>
                      <a:pt x="4778851" y="105759"/>
                      <a:pt x="4778851" y="236220"/>
                    </a:cubicBezTo>
                    <a:cubicBezTo>
                      <a:pt x="4778851" y="366681"/>
                      <a:pt x="4736206" y="472440"/>
                      <a:pt x="4683601" y="472440"/>
                    </a:cubicBezTo>
                    <a:lnTo>
                      <a:pt x="0" y="472440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2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DB4983F-F7BD-27AB-31C1-A9808DCF3BF6}"/>
                  </a:ext>
                </a:extLst>
              </p:cNvPr>
              <p:cNvSpPr/>
              <p:nvPr/>
            </p:nvSpPr>
            <p:spPr>
              <a:xfrm>
                <a:off x="3018949" y="2081689"/>
                <a:ext cx="190500" cy="472440"/>
              </a:xfrm>
              <a:prstGeom prst="ellips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ED88FFB-E65F-A1F7-02B8-4A8991F83FD5}"/>
              </a:ext>
            </a:extLst>
          </p:cNvPr>
          <p:cNvSpPr txBox="1"/>
          <p:nvPr/>
        </p:nvSpPr>
        <p:spPr>
          <a:xfrm>
            <a:off x="134118" y="3554704"/>
            <a:ext cx="1385089" cy="73866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LASER Driver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Signal Conditioning</a:t>
            </a:r>
            <a:endParaRPr lang="en-I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5F803CDE-0F74-47F6-6170-43A5FF570BAC}"/>
              </a:ext>
            </a:extLst>
          </p:cNvPr>
          <p:cNvSpPr/>
          <p:nvPr/>
        </p:nvSpPr>
        <p:spPr>
          <a:xfrm>
            <a:off x="418880" y="2871544"/>
            <a:ext cx="208230" cy="650689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3EA6DEDD-0070-5006-F137-017FBB81553B}"/>
              </a:ext>
            </a:extLst>
          </p:cNvPr>
          <p:cNvSpPr/>
          <p:nvPr/>
        </p:nvSpPr>
        <p:spPr>
          <a:xfrm flipV="1">
            <a:off x="1012919" y="2871544"/>
            <a:ext cx="208230" cy="650689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9CDA03-7E38-EC16-C432-0391AECF1FCF}"/>
              </a:ext>
            </a:extLst>
          </p:cNvPr>
          <p:cNvGrpSpPr/>
          <p:nvPr/>
        </p:nvGrpSpPr>
        <p:grpSpPr>
          <a:xfrm>
            <a:off x="10578464" y="1320800"/>
            <a:ext cx="1553047" cy="1522636"/>
            <a:chOff x="363188" y="2980750"/>
            <a:chExt cx="1553047" cy="152263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1AD92D7F-088C-C54F-5AF9-6EE44E9C7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8584" t="8027" r="9189" b="11357"/>
            <a:stretch>
              <a:fillRect/>
            </a:stretch>
          </p:blipFill>
          <p:spPr>
            <a:xfrm>
              <a:off x="363188" y="2980750"/>
              <a:ext cx="1553047" cy="152263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31ABA3-46D4-E657-DB7E-E4E4C6F5F2C5}"/>
                </a:ext>
              </a:extLst>
            </p:cNvPr>
            <p:cNvSpPr txBox="1"/>
            <p:nvPr/>
          </p:nvSpPr>
          <p:spPr>
            <a:xfrm>
              <a:off x="563263" y="3256765"/>
              <a:ext cx="1123718" cy="969496"/>
            </a:xfrm>
            <a:prstGeom prst="rect">
              <a:avLst/>
            </a:prstGeom>
            <a:solidFill>
              <a:srgbClr val="00C1DE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DL based QAM MODEM</a:t>
              </a:r>
            </a:p>
            <a:p>
              <a:pPr algn="ctr"/>
              <a:endParaRPr lang="en-IN" sz="5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Arrow: Down 28">
            <a:extLst>
              <a:ext uri="{FF2B5EF4-FFF2-40B4-BE49-F238E27FC236}">
                <a16:creationId xmlns:a16="http://schemas.microsoft.com/office/drawing/2014/main" id="{6727A76C-522D-E15A-371E-06DA476B7D01}"/>
              </a:ext>
            </a:extLst>
          </p:cNvPr>
          <p:cNvSpPr/>
          <p:nvPr/>
        </p:nvSpPr>
        <p:spPr>
          <a:xfrm>
            <a:off x="10926872" y="2843915"/>
            <a:ext cx="208230" cy="650689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A0D459C5-0871-DA0E-9125-2B480517C115}"/>
              </a:ext>
            </a:extLst>
          </p:cNvPr>
          <p:cNvSpPr/>
          <p:nvPr/>
        </p:nvSpPr>
        <p:spPr>
          <a:xfrm flipV="1">
            <a:off x="11529964" y="2843915"/>
            <a:ext cx="208230" cy="650689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EEAB65DC-8015-2D3E-B821-732565E9DBB6}"/>
              </a:ext>
            </a:extLst>
          </p:cNvPr>
          <p:cNvSpPr/>
          <p:nvPr/>
        </p:nvSpPr>
        <p:spPr>
          <a:xfrm rot="16200000">
            <a:off x="10026927" y="1630213"/>
            <a:ext cx="197357" cy="905717"/>
          </a:xfrm>
          <a:prstGeom prst="up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Up-Down 31">
            <a:extLst>
              <a:ext uri="{FF2B5EF4-FFF2-40B4-BE49-F238E27FC236}">
                <a16:creationId xmlns:a16="http://schemas.microsoft.com/office/drawing/2014/main" id="{C9174EF2-6280-8B32-AD25-248B1BFC81C1}"/>
              </a:ext>
            </a:extLst>
          </p:cNvPr>
          <p:cNvSpPr/>
          <p:nvPr/>
        </p:nvSpPr>
        <p:spPr>
          <a:xfrm rot="16200000">
            <a:off x="1921110" y="1660162"/>
            <a:ext cx="197357" cy="905717"/>
          </a:xfrm>
          <a:prstGeom prst="up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2FE916-6105-D128-3BED-D605095B1D67}"/>
              </a:ext>
            </a:extLst>
          </p:cNvPr>
          <p:cNvSpPr txBox="1"/>
          <p:nvPr/>
        </p:nvSpPr>
        <p:spPr>
          <a:xfrm>
            <a:off x="10636590" y="3552402"/>
            <a:ext cx="1385089" cy="73866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LASER Driver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Signal Conditioning</a:t>
            </a:r>
            <a:endParaRPr lang="en-I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628F76-D4AC-3904-A7EE-625FFA9A7AC4}"/>
              </a:ext>
            </a:extLst>
          </p:cNvPr>
          <p:cNvGrpSpPr/>
          <p:nvPr/>
        </p:nvGrpSpPr>
        <p:grpSpPr>
          <a:xfrm>
            <a:off x="63500" y="1351702"/>
            <a:ext cx="1553047" cy="1522636"/>
            <a:chOff x="363188" y="2980750"/>
            <a:chExt cx="1553047" cy="1522636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0917714A-D197-6277-F39F-EEBBD1ADA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8584" t="8027" r="9189" b="11357"/>
            <a:stretch>
              <a:fillRect/>
            </a:stretch>
          </p:blipFill>
          <p:spPr>
            <a:xfrm>
              <a:off x="363188" y="2980750"/>
              <a:ext cx="1553047" cy="152263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9D484B8-5AE0-DDAD-B1AB-B5D83DEA7D6B}"/>
                </a:ext>
              </a:extLst>
            </p:cNvPr>
            <p:cNvSpPr txBox="1"/>
            <p:nvPr/>
          </p:nvSpPr>
          <p:spPr>
            <a:xfrm>
              <a:off x="563263" y="3256765"/>
              <a:ext cx="1123718" cy="969496"/>
            </a:xfrm>
            <a:prstGeom prst="rect">
              <a:avLst/>
            </a:prstGeom>
            <a:solidFill>
              <a:srgbClr val="00C1DE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DL based QAM MODEM</a:t>
              </a:r>
            </a:p>
            <a:p>
              <a:pPr algn="ctr"/>
              <a:endParaRPr lang="en-IN" sz="5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6" name="Picture 45" descr="A camera on a tripod with a view of a valley">
            <a:extLst>
              <a:ext uri="{FF2B5EF4-FFF2-40B4-BE49-F238E27FC236}">
                <a16:creationId xmlns:a16="http://schemas.microsoft.com/office/drawing/2014/main" id="{33BAB8D5-90CB-3754-7E5E-79BEFBAEF6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3932" y="4405826"/>
            <a:ext cx="3697037" cy="193254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54ED40C-78CD-CE43-C15E-3552C5A0AB9F}"/>
              </a:ext>
            </a:extLst>
          </p:cNvPr>
          <p:cNvSpPr txBox="1"/>
          <p:nvPr/>
        </p:nvSpPr>
        <p:spPr>
          <a:xfrm>
            <a:off x="5039531" y="4098048"/>
            <a:ext cx="211293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Duplex FSO Link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National Institute of Technology, Jamshedpur - Wikipedia">
            <a:extLst>
              <a:ext uri="{FF2B5EF4-FFF2-40B4-BE49-F238E27FC236}">
                <a16:creationId xmlns:a16="http://schemas.microsoft.com/office/drawing/2014/main" id="{C3185B0B-B7DF-B746-0C52-021013C4F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826" y="118906"/>
            <a:ext cx="933450" cy="113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CB5CB5B-7E4D-9E9B-077F-0555F6331CA1}"/>
              </a:ext>
            </a:extLst>
          </p:cNvPr>
          <p:cNvSpPr/>
          <p:nvPr/>
        </p:nvSpPr>
        <p:spPr>
          <a:xfrm>
            <a:off x="0" y="6410325"/>
            <a:ext cx="12192000" cy="4476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Date Placeholder 2">
            <a:extLst>
              <a:ext uri="{FF2B5EF4-FFF2-40B4-BE49-F238E27FC236}">
                <a16:creationId xmlns:a16="http://schemas.microsoft.com/office/drawing/2014/main" id="{A2A9E445-C8CD-31FB-E740-1D21E2506B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" y="6442075"/>
            <a:ext cx="2743200" cy="365125"/>
          </a:xfrm>
        </p:spPr>
        <p:txBody>
          <a:bodyPr/>
          <a:lstStyle/>
          <a:p>
            <a:fld id="{A4FA7293-A75A-4A0A-8A67-24A5EF798F61}" type="datetime1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06-01-2026</a:t>
            </a:fld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6D15EE1A-ADA0-689F-FA34-5440BC2FF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2075"/>
            <a:ext cx="4114800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ECE, NIT Jamshedpur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88A578DD-B584-C7D2-21E2-18DA42583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42074"/>
            <a:ext cx="2743200" cy="365125"/>
          </a:xfrm>
        </p:spPr>
        <p:txBody>
          <a:bodyPr/>
          <a:lstStyle/>
          <a:p>
            <a:fld id="{550B4622-1936-4241-889F-E390EFBBE294}" type="slidenum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" name="Picture 41" descr="A camera on a tripod with a view of a valley">
            <a:extLst>
              <a:ext uri="{FF2B5EF4-FFF2-40B4-BE49-F238E27FC236}">
                <a16:creationId xmlns:a16="http://schemas.microsoft.com/office/drawing/2014/main" id="{88AD2406-8265-8C49-6F72-BAC1A7337E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642" y="4405825"/>
            <a:ext cx="3697037" cy="193254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7CDBCE1-426E-0D5D-3A16-720C3611C7CF}"/>
              </a:ext>
            </a:extLst>
          </p:cNvPr>
          <p:cNvSpPr txBox="1"/>
          <p:nvPr/>
        </p:nvSpPr>
        <p:spPr>
          <a:xfrm>
            <a:off x="2233613" y="118906"/>
            <a:ext cx="7724775" cy="584775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28575">
            <a:solidFill>
              <a:srgbClr val="00C1DE"/>
            </a:solidFill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Model: To be deployed</a:t>
            </a:r>
          </a:p>
        </p:txBody>
      </p:sp>
    </p:spTree>
    <p:extLst>
      <p:ext uri="{BB962C8B-B14F-4D97-AF65-F5344CB8AC3E}">
        <p14:creationId xmlns:p14="http://schemas.microsoft.com/office/powerpoint/2010/main" val="238986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E94B8-9818-6256-D9DF-E5E29588D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ational Institute of Technology, Jamshedpur - Wikipedia">
            <a:extLst>
              <a:ext uri="{FF2B5EF4-FFF2-40B4-BE49-F238E27FC236}">
                <a16:creationId xmlns:a16="http://schemas.microsoft.com/office/drawing/2014/main" id="{D43BD491-0434-E29A-CAC8-A42744297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826" y="118906"/>
            <a:ext cx="933450" cy="113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47F9E59-BB94-4170-AA67-430BE35D5DD7}"/>
              </a:ext>
            </a:extLst>
          </p:cNvPr>
          <p:cNvSpPr/>
          <p:nvPr/>
        </p:nvSpPr>
        <p:spPr>
          <a:xfrm>
            <a:off x="0" y="6410325"/>
            <a:ext cx="12192000" cy="4476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Date Placeholder 2">
            <a:extLst>
              <a:ext uri="{FF2B5EF4-FFF2-40B4-BE49-F238E27FC236}">
                <a16:creationId xmlns:a16="http://schemas.microsoft.com/office/drawing/2014/main" id="{1669CE67-F48D-F3E6-A2E4-B2290986E0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" y="6442075"/>
            <a:ext cx="2743200" cy="365125"/>
          </a:xfrm>
        </p:spPr>
        <p:txBody>
          <a:bodyPr/>
          <a:lstStyle/>
          <a:p>
            <a:fld id="{A4FA7293-A75A-4A0A-8A67-24A5EF798F61}" type="datetime1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06-01-2026</a:t>
            </a:fld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583657D1-60F9-99A6-2E3F-AB89C8829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2075"/>
            <a:ext cx="4114800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ECE, NIT Jamshedpur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3B74060-F710-C5CD-39CD-02059423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42074"/>
            <a:ext cx="2743200" cy="365125"/>
          </a:xfrm>
        </p:spPr>
        <p:txBody>
          <a:bodyPr/>
          <a:lstStyle/>
          <a:p>
            <a:fld id="{550B4622-1936-4241-889F-E390EFBBE294}" type="slidenum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6750A5-EF76-6E3E-7202-91C194628DB3}"/>
              </a:ext>
            </a:extLst>
          </p:cNvPr>
          <p:cNvSpPr txBox="1"/>
          <p:nvPr/>
        </p:nvSpPr>
        <p:spPr>
          <a:xfrm>
            <a:off x="2233613" y="118906"/>
            <a:ext cx="7724775" cy="584775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28575">
            <a:solidFill>
              <a:srgbClr val="00C1DE"/>
            </a:solidFill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Model: Progress till 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CAF98-C02C-323F-4D91-DEA9E33738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57" b="1"/>
          <a:stretch/>
        </p:blipFill>
        <p:spPr>
          <a:xfrm>
            <a:off x="209551" y="2885999"/>
            <a:ext cx="6189536" cy="3091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240F46-C7C9-FE81-7BBA-94383B3463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6671"/>
          <a:stretch/>
        </p:blipFill>
        <p:spPr>
          <a:xfrm>
            <a:off x="209551" y="880351"/>
            <a:ext cx="6189536" cy="15634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B434F7-4B08-F75D-329C-6AA2CD269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4123" y="2466634"/>
            <a:ext cx="4668650" cy="350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88B720-64D2-A623-35DB-0702760F3C3A}"/>
              </a:ext>
            </a:extLst>
          </p:cNvPr>
          <p:cNvSpPr txBox="1"/>
          <p:nvPr/>
        </p:nvSpPr>
        <p:spPr>
          <a:xfrm>
            <a:off x="209551" y="2500384"/>
            <a:ext cx="3387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1: Rain, Drizzle, Fog Control Unit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77EF4-AB54-28F1-26D9-F844A8110844}"/>
              </a:ext>
            </a:extLst>
          </p:cNvPr>
          <p:cNvSpPr txBox="1"/>
          <p:nvPr/>
        </p:nvSpPr>
        <p:spPr>
          <a:xfrm>
            <a:off x="114300" y="5968121"/>
            <a:ext cx="2946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2: Interconnection of all units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99D865-A8C9-0DE8-FDCB-23BBB64A6923}"/>
              </a:ext>
            </a:extLst>
          </p:cNvPr>
          <p:cNvSpPr txBox="1"/>
          <p:nvPr/>
        </p:nvSpPr>
        <p:spPr>
          <a:xfrm>
            <a:off x="7011748" y="5986044"/>
            <a:ext cx="4668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3: Compressor, Airflow, Temperature Control Unit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61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E94B8-9818-6256-D9DF-E5E29588D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ational Institute of Technology, Jamshedpur - Wikipedia">
            <a:extLst>
              <a:ext uri="{FF2B5EF4-FFF2-40B4-BE49-F238E27FC236}">
                <a16:creationId xmlns:a16="http://schemas.microsoft.com/office/drawing/2014/main" id="{D43BD491-0434-E29A-CAC8-A42744297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826" y="118906"/>
            <a:ext cx="933450" cy="113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47F9E59-BB94-4170-AA67-430BE35D5DD7}"/>
              </a:ext>
            </a:extLst>
          </p:cNvPr>
          <p:cNvSpPr/>
          <p:nvPr/>
        </p:nvSpPr>
        <p:spPr>
          <a:xfrm>
            <a:off x="0" y="6410325"/>
            <a:ext cx="12192000" cy="4476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Date Placeholder 2">
            <a:extLst>
              <a:ext uri="{FF2B5EF4-FFF2-40B4-BE49-F238E27FC236}">
                <a16:creationId xmlns:a16="http://schemas.microsoft.com/office/drawing/2014/main" id="{1669CE67-F48D-F3E6-A2E4-B2290986E0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" y="6442075"/>
            <a:ext cx="2743200" cy="365125"/>
          </a:xfrm>
        </p:spPr>
        <p:txBody>
          <a:bodyPr/>
          <a:lstStyle/>
          <a:p>
            <a:fld id="{A4FA7293-A75A-4A0A-8A67-24A5EF798F61}" type="datetime1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06-01-2026</a:t>
            </a:fld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583657D1-60F9-99A6-2E3F-AB89C8829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2075"/>
            <a:ext cx="4114800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ECE, NIT Jamshedpur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3B74060-F710-C5CD-39CD-02059423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42074"/>
            <a:ext cx="2743200" cy="365125"/>
          </a:xfrm>
        </p:spPr>
        <p:txBody>
          <a:bodyPr/>
          <a:lstStyle/>
          <a:p>
            <a:fld id="{550B4622-1936-4241-889F-E390EFBBE294}" type="slidenum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6750A5-EF76-6E3E-7202-91C194628DB3}"/>
              </a:ext>
            </a:extLst>
          </p:cNvPr>
          <p:cNvSpPr txBox="1"/>
          <p:nvPr/>
        </p:nvSpPr>
        <p:spPr>
          <a:xfrm>
            <a:off x="1951541" y="118906"/>
            <a:ext cx="8288918" cy="584775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28575">
            <a:solidFill>
              <a:srgbClr val="00C1DE"/>
            </a:solidFill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 Data Synchronization: Progress till now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77EF4-AB54-28F1-26D9-F844A8110844}"/>
              </a:ext>
            </a:extLst>
          </p:cNvPr>
          <p:cNvSpPr txBox="1"/>
          <p:nvPr/>
        </p:nvSpPr>
        <p:spPr>
          <a:xfrm>
            <a:off x="115319" y="3238885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4: Reference Image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A8792-7834-4A8E-A7FC-346A2DE2FE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6" t="6284" r="9063" b="14508"/>
          <a:stretch/>
        </p:blipFill>
        <p:spPr>
          <a:xfrm>
            <a:off x="3386981" y="1250659"/>
            <a:ext cx="2316828" cy="194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00884-05E1-4722-8531-256B4D8645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74" t="7277" r="8952" b="15260"/>
          <a:stretch/>
        </p:blipFill>
        <p:spPr>
          <a:xfrm>
            <a:off x="9683951" y="1250659"/>
            <a:ext cx="2401011" cy="194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AE68F3-132C-4EEE-8640-781A2677D1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70" t="7526" r="8902" b="15556"/>
          <a:stretch/>
        </p:blipFill>
        <p:spPr>
          <a:xfrm>
            <a:off x="6581120" y="3982658"/>
            <a:ext cx="2414816" cy="194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63C231F-E4B8-4400-91CC-F75F633DDB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979" t="7172" r="8359" b="15083"/>
          <a:stretch/>
        </p:blipFill>
        <p:spPr>
          <a:xfrm>
            <a:off x="3386981" y="3972542"/>
            <a:ext cx="2460402" cy="1944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C0DF478-3DC2-4E63-AB0A-FCE28CC8BB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56366" t="5794" r="9072" b="15008"/>
          <a:stretch/>
        </p:blipFill>
        <p:spPr>
          <a:xfrm>
            <a:off x="170735" y="3982658"/>
            <a:ext cx="2340815" cy="1944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646C15F-D7B8-494D-9470-221713BF461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56081" t="7213" r="9022" b="13979"/>
          <a:stretch/>
        </p:blipFill>
        <p:spPr>
          <a:xfrm>
            <a:off x="6581120" y="1250659"/>
            <a:ext cx="2375225" cy="1944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8593C97-CD28-4390-BC58-FE9E443E8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7" t="6284" r="53261" b="14508"/>
          <a:stretch/>
        </p:blipFill>
        <p:spPr>
          <a:xfrm>
            <a:off x="170735" y="1250029"/>
            <a:ext cx="2318328" cy="194525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74AD743-D396-4582-9880-74295CC0AE5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56288" t="7096" r="8359" b="14365"/>
          <a:stretch/>
        </p:blipFill>
        <p:spPr>
          <a:xfrm>
            <a:off x="9691784" y="3982658"/>
            <a:ext cx="2414492" cy="1944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2C33EF-D54A-46C2-8C2A-452D775F7DAC}"/>
              </a:ext>
            </a:extLst>
          </p:cNvPr>
          <p:cNvSpPr txBox="1"/>
          <p:nvPr/>
        </p:nvSpPr>
        <p:spPr>
          <a:xfrm>
            <a:off x="3322329" y="3235589"/>
            <a:ext cx="2539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5: Correctly Received Image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531709-677F-4D28-9AED-3436DD0446D0}"/>
              </a:ext>
            </a:extLst>
          </p:cNvPr>
          <p:cNvSpPr txBox="1"/>
          <p:nvPr/>
        </p:nvSpPr>
        <p:spPr>
          <a:xfrm>
            <a:off x="6563860" y="3242806"/>
            <a:ext cx="2375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6: Completely Corrupted Blue Channel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43A013-E8DD-443C-859C-17F13AF41B11}"/>
              </a:ext>
            </a:extLst>
          </p:cNvPr>
          <p:cNvSpPr txBox="1"/>
          <p:nvPr/>
        </p:nvSpPr>
        <p:spPr>
          <a:xfrm>
            <a:off x="9639358" y="3270280"/>
            <a:ext cx="2381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7: Partially Corrupted Red Channel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B61F1E-0034-4518-BB7A-0C839B9F4C40}"/>
              </a:ext>
            </a:extLst>
          </p:cNvPr>
          <p:cNvSpPr txBox="1"/>
          <p:nvPr/>
        </p:nvSpPr>
        <p:spPr>
          <a:xfrm>
            <a:off x="142743" y="5884969"/>
            <a:ext cx="2340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8: Partially Corrupted Green and Red Channel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B1D690-D7F6-4FFA-8C21-3C6D089835CC}"/>
              </a:ext>
            </a:extLst>
          </p:cNvPr>
          <p:cNvSpPr txBox="1"/>
          <p:nvPr/>
        </p:nvSpPr>
        <p:spPr>
          <a:xfrm>
            <a:off x="3358989" y="5881673"/>
            <a:ext cx="2409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9: Completely Corrupted Red Channel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797485-AB40-4A9B-B4AE-DC26E255E728}"/>
              </a:ext>
            </a:extLst>
          </p:cNvPr>
          <p:cNvSpPr txBox="1"/>
          <p:nvPr/>
        </p:nvSpPr>
        <p:spPr>
          <a:xfrm>
            <a:off x="6540619" y="5882197"/>
            <a:ext cx="2300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10: Partially Corrupted Green Channel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81E49C-02F2-4582-8F14-D98EC1EECC9C}"/>
              </a:ext>
            </a:extLst>
          </p:cNvPr>
          <p:cNvSpPr txBox="1"/>
          <p:nvPr/>
        </p:nvSpPr>
        <p:spPr>
          <a:xfrm>
            <a:off x="9667349" y="5881461"/>
            <a:ext cx="2381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11: Completely Corrupted Blue and Green Channel 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58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F230E-2933-8433-537B-DC56FAF63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ational Institute of Technology, Jamshedpur - Wikipedia">
            <a:extLst>
              <a:ext uri="{FF2B5EF4-FFF2-40B4-BE49-F238E27FC236}">
                <a16:creationId xmlns:a16="http://schemas.microsoft.com/office/drawing/2014/main" id="{D76C6D8B-7BFE-68C1-317F-8FBEC4314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826" y="118906"/>
            <a:ext cx="933450" cy="113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8591EB0-6F39-04FF-6AFA-720DDE4B3E38}"/>
              </a:ext>
            </a:extLst>
          </p:cNvPr>
          <p:cNvSpPr/>
          <p:nvPr/>
        </p:nvSpPr>
        <p:spPr>
          <a:xfrm>
            <a:off x="0" y="6410325"/>
            <a:ext cx="12192000" cy="4476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54C6DACF-E0B6-1FEE-DD47-551CA5DD12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" y="6442075"/>
            <a:ext cx="2743200" cy="365125"/>
          </a:xfrm>
        </p:spPr>
        <p:txBody>
          <a:bodyPr/>
          <a:lstStyle/>
          <a:p>
            <a:fld id="{A4FA7293-A75A-4A0A-8A67-24A5EF798F61}" type="datetime1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06-01-2026</a:t>
            </a:fld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B0448C1F-A027-49EA-6ECB-1CBA5D559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2075"/>
            <a:ext cx="4114800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ECE, NIT Jamshedpur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2425323D-D2EF-32D2-DA40-959413C6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42074"/>
            <a:ext cx="2743200" cy="365125"/>
          </a:xfrm>
        </p:spPr>
        <p:txBody>
          <a:bodyPr/>
          <a:lstStyle/>
          <a:p>
            <a:fld id="{550B4622-1936-4241-889F-E390EFBBE294}" type="slidenum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458155-608E-AF2E-DE7A-431682E2B1AF}"/>
              </a:ext>
            </a:extLst>
          </p:cNvPr>
          <p:cNvSpPr txBox="1"/>
          <p:nvPr/>
        </p:nvSpPr>
        <p:spPr>
          <a:xfrm>
            <a:off x="2233613" y="118906"/>
            <a:ext cx="7724775" cy="584775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28575">
            <a:solidFill>
              <a:srgbClr val="00C1DE"/>
            </a:solidFill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F14C36DB-E33F-A2B3-4F46-8CE3B8D765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1097388"/>
              </p:ext>
            </p:extLst>
          </p:nvPr>
        </p:nvGraphicFramePr>
        <p:xfrm>
          <a:off x="1123066" y="1250659"/>
          <a:ext cx="9945868" cy="4866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2540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8DC1A-C8FB-8ECD-AF64-DEB8A152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ational Institute of Technology, Jamshedpur - Wikipedia">
            <a:extLst>
              <a:ext uri="{FF2B5EF4-FFF2-40B4-BE49-F238E27FC236}">
                <a16:creationId xmlns:a16="http://schemas.microsoft.com/office/drawing/2014/main" id="{FB9CD8F9-B2E1-910B-4332-DF69A5A56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826" y="118906"/>
            <a:ext cx="933450" cy="113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8B0C11-0948-507F-3652-E77BECDCB1A9}"/>
              </a:ext>
            </a:extLst>
          </p:cNvPr>
          <p:cNvSpPr/>
          <p:nvPr/>
        </p:nvSpPr>
        <p:spPr>
          <a:xfrm>
            <a:off x="0" y="6410325"/>
            <a:ext cx="12192000" cy="4476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A9D82ED3-40B7-8F92-6C44-C144A89715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" y="6442075"/>
            <a:ext cx="2743200" cy="365125"/>
          </a:xfrm>
        </p:spPr>
        <p:txBody>
          <a:bodyPr/>
          <a:lstStyle/>
          <a:p>
            <a:fld id="{A4FA7293-A75A-4A0A-8A67-24A5EF798F61}" type="datetime1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06-01-2026</a:t>
            </a:fld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9799301E-14E0-3841-CB55-B1B9A82B3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2075"/>
            <a:ext cx="4114800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ECE, NIT Jamshedpur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3A85722-EEC3-2287-CD35-5F87CD8B3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42074"/>
            <a:ext cx="2743200" cy="365125"/>
          </a:xfrm>
        </p:spPr>
        <p:txBody>
          <a:bodyPr/>
          <a:lstStyle/>
          <a:p>
            <a:fld id="{550B4622-1936-4241-889F-E390EFBBE294}" type="slidenum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A5F9BC-0ABC-2B0F-25AC-521FC290F6D3}"/>
              </a:ext>
            </a:extLst>
          </p:cNvPr>
          <p:cNvSpPr txBox="1"/>
          <p:nvPr/>
        </p:nvSpPr>
        <p:spPr>
          <a:xfrm>
            <a:off x="2233613" y="118906"/>
            <a:ext cx="7724775" cy="584775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28575">
            <a:solidFill>
              <a:srgbClr val="00C1DE"/>
            </a:solidFill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Outcomes of the Proposal</a:t>
            </a: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7A5DE9DD-6607-A3AC-B7D3-DD9165A8A1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7598639"/>
              </p:ext>
            </p:extLst>
          </p:nvPr>
        </p:nvGraphicFramePr>
        <p:xfrm>
          <a:off x="2233613" y="1041990"/>
          <a:ext cx="6281974" cy="5030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7309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945</Words>
  <Application>Microsoft Office PowerPoint</Application>
  <PresentationFormat>Widescreen</PresentationFormat>
  <Paragraphs>155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Soumendu</dc:creator>
  <cp:lastModifiedBy>Soumendu</cp:lastModifiedBy>
  <cp:revision>83</cp:revision>
  <dcterms:created xsi:type="dcterms:W3CDTF">2025-12-09T10:05:42Z</dcterms:created>
  <dcterms:modified xsi:type="dcterms:W3CDTF">2026-01-06T11:17:25Z</dcterms:modified>
</cp:coreProperties>
</file>